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9" r:id="rId4"/>
    <p:sldId id="261" r:id="rId5"/>
    <p:sldId id="258"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46"/>
    <p:restoredTop sz="93691"/>
  </p:normalViewPr>
  <p:slideViewPr>
    <p:cSldViewPr snapToGrid="0" snapToObjects="1">
      <p:cViewPr varScale="1">
        <p:scale>
          <a:sx n="102" d="100"/>
          <a:sy n="102" d="100"/>
        </p:scale>
        <p:origin x="3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533ED-DBA7-D849-B9E5-FB3E391A1A87}" type="datetimeFigureOut">
              <a:rPr lang="en-US" smtClean="0"/>
              <a:t>3/25/22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53919-1651-3E4D-80EA-8D36849F6263}" type="slidenum">
              <a:rPr lang="en-US" smtClean="0"/>
              <a:t>‹#›</a:t>
            </a:fld>
            <a:endParaRPr lang="en-US"/>
          </a:p>
        </p:txBody>
      </p:sp>
    </p:spTree>
    <p:extLst>
      <p:ext uri="{BB962C8B-B14F-4D97-AF65-F5344CB8AC3E}">
        <p14:creationId xmlns:p14="http://schemas.microsoft.com/office/powerpoint/2010/main" val="326656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53919-1651-3E4D-80EA-8D36849F6263}" type="slidenum">
              <a:rPr lang="en-US" smtClean="0"/>
              <a:t>1</a:t>
            </a:fld>
            <a:endParaRPr lang="en-US"/>
          </a:p>
        </p:txBody>
      </p:sp>
    </p:spTree>
    <p:extLst>
      <p:ext uri="{BB962C8B-B14F-4D97-AF65-F5344CB8AC3E}">
        <p14:creationId xmlns:p14="http://schemas.microsoft.com/office/powerpoint/2010/main" val="2600219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6AF53-2307-4E4E-9DE7-C32A1996D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5BC1100-961A-AE4E-BE0D-BAF4C4EDB6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0A38A7F-604D-9E40-9C17-80A4C34CCA16}"/>
              </a:ext>
            </a:extLst>
          </p:cNvPr>
          <p:cNvSpPr>
            <a:spLocks noGrp="1"/>
          </p:cNvSpPr>
          <p:nvPr>
            <p:ph type="dt" sz="half" idx="10"/>
          </p:nvPr>
        </p:nvSpPr>
        <p:spPr/>
        <p:txBody>
          <a:bodyPr/>
          <a:lstStyle/>
          <a:p>
            <a:fld id="{A92773E8-1E5C-8441-BDC6-687FAA3B4B9E}" type="datetime1">
              <a:rPr lang="en-GB" smtClean="0"/>
              <a:t>25/03/2022</a:t>
            </a:fld>
            <a:endParaRPr lang="en-US"/>
          </a:p>
        </p:txBody>
      </p:sp>
      <p:sp>
        <p:nvSpPr>
          <p:cNvPr id="5" name="Footer Placeholder 4">
            <a:extLst>
              <a:ext uri="{FF2B5EF4-FFF2-40B4-BE49-F238E27FC236}">
                <a16:creationId xmlns:a16="http://schemas.microsoft.com/office/drawing/2014/main" id="{47E42141-585F-E944-B08F-6015FA22D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CA18E-1301-6D42-ACCF-BC6EF60833CA}"/>
              </a:ext>
            </a:extLst>
          </p:cNvPr>
          <p:cNvSpPr>
            <a:spLocks noGrp="1"/>
          </p:cNvSpPr>
          <p:nvPr>
            <p:ph type="sldNum" sz="quarter" idx="12"/>
          </p:nvPr>
        </p:nvSpPr>
        <p:spPr/>
        <p:txBody>
          <a:bodyPr/>
          <a:lstStyle/>
          <a:p>
            <a:fld id="{EBEB55E6-C246-6E4F-A7BC-C4B8F39A0DC0}" type="slidenum">
              <a:rPr lang="en-US" smtClean="0"/>
              <a:t>‹#›</a:t>
            </a:fld>
            <a:endParaRPr lang="en-US"/>
          </a:p>
        </p:txBody>
      </p:sp>
    </p:spTree>
    <p:extLst>
      <p:ext uri="{BB962C8B-B14F-4D97-AF65-F5344CB8AC3E}">
        <p14:creationId xmlns:p14="http://schemas.microsoft.com/office/powerpoint/2010/main" val="3250309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9111-FA54-AF48-ADD1-E4BF63B4637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0C4FD72-2F9D-2149-B5BA-F98247E7CEE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2F5EF6-AFDE-F347-8947-63DF728B1678}"/>
              </a:ext>
            </a:extLst>
          </p:cNvPr>
          <p:cNvSpPr>
            <a:spLocks noGrp="1"/>
          </p:cNvSpPr>
          <p:nvPr>
            <p:ph type="dt" sz="half" idx="10"/>
          </p:nvPr>
        </p:nvSpPr>
        <p:spPr/>
        <p:txBody>
          <a:bodyPr/>
          <a:lstStyle/>
          <a:p>
            <a:fld id="{44580E48-78D0-2640-B031-4822BD898572}" type="datetime1">
              <a:rPr lang="en-GB" smtClean="0"/>
              <a:t>25/03/2022</a:t>
            </a:fld>
            <a:endParaRPr lang="en-US"/>
          </a:p>
        </p:txBody>
      </p:sp>
      <p:sp>
        <p:nvSpPr>
          <p:cNvPr id="5" name="Footer Placeholder 4">
            <a:extLst>
              <a:ext uri="{FF2B5EF4-FFF2-40B4-BE49-F238E27FC236}">
                <a16:creationId xmlns:a16="http://schemas.microsoft.com/office/drawing/2014/main" id="{89A87880-64AD-D149-8FD6-48C42228E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C28D3-68F3-7845-A0F0-A1356696A465}"/>
              </a:ext>
            </a:extLst>
          </p:cNvPr>
          <p:cNvSpPr>
            <a:spLocks noGrp="1"/>
          </p:cNvSpPr>
          <p:nvPr>
            <p:ph type="sldNum" sz="quarter" idx="12"/>
          </p:nvPr>
        </p:nvSpPr>
        <p:spPr/>
        <p:txBody>
          <a:bodyPr/>
          <a:lstStyle/>
          <a:p>
            <a:fld id="{EBEB55E6-C246-6E4F-A7BC-C4B8F39A0DC0}" type="slidenum">
              <a:rPr lang="en-US" smtClean="0"/>
              <a:t>‹#›</a:t>
            </a:fld>
            <a:endParaRPr lang="en-US"/>
          </a:p>
        </p:txBody>
      </p:sp>
    </p:spTree>
    <p:extLst>
      <p:ext uri="{BB962C8B-B14F-4D97-AF65-F5344CB8AC3E}">
        <p14:creationId xmlns:p14="http://schemas.microsoft.com/office/powerpoint/2010/main" val="163578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8E8A0-8269-5A47-9D96-E4E974A8E6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4D52B63-9D69-E244-B4A3-4D926F791F8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BCB68A-47C1-CF4D-A17A-8AB125542D4B}"/>
              </a:ext>
            </a:extLst>
          </p:cNvPr>
          <p:cNvSpPr>
            <a:spLocks noGrp="1"/>
          </p:cNvSpPr>
          <p:nvPr>
            <p:ph type="dt" sz="half" idx="10"/>
          </p:nvPr>
        </p:nvSpPr>
        <p:spPr/>
        <p:txBody>
          <a:bodyPr/>
          <a:lstStyle/>
          <a:p>
            <a:fld id="{6527A897-1F5D-1E44-9619-207F8878D6C7}" type="datetime1">
              <a:rPr lang="en-GB" smtClean="0"/>
              <a:t>25/03/2022</a:t>
            </a:fld>
            <a:endParaRPr lang="en-US"/>
          </a:p>
        </p:txBody>
      </p:sp>
      <p:sp>
        <p:nvSpPr>
          <p:cNvPr id="5" name="Footer Placeholder 4">
            <a:extLst>
              <a:ext uri="{FF2B5EF4-FFF2-40B4-BE49-F238E27FC236}">
                <a16:creationId xmlns:a16="http://schemas.microsoft.com/office/drawing/2014/main" id="{04053DC4-FE0D-354E-B6A5-7B01096BC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E82C4-C724-E44C-9E93-D80AC290A596}"/>
              </a:ext>
            </a:extLst>
          </p:cNvPr>
          <p:cNvSpPr>
            <a:spLocks noGrp="1"/>
          </p:cNvSpPr>
          <p:nvPr>
            <p:ph type="sldNum" sz="quarter" idx="12"/>
          </p:nvPr>
        </p:nvSpPr>
        <p:spPr/>
        <p:txBody>
          <a:bodyPr/>
          <a:lstStyle/>
          <a:p>
            <a:fld id="{EBEB55E6-C246-6E4F-A7BC-C4B8F39A0DC0}" type="slidenum">
              <a:rPr lang="en-US" smtClean="0"/>
              <a:t>‹#›</a:t>
            </a:fld>
            <a:endParaRPr lang="en-US"/>
          </a:p>
        </p:txBody>
      </p:sp>
    </p:spTree>
    <p:extLst>
      <p:ext uri="{BB962C8B-B14F-4D97-AF65-F5344CB8AC3E}">
        <p14:creationId xmlns:p14="http://schemas.microsoft.com/office/powerpoint/2010/main" val="325103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5DCB-FEF9-EC46-9AA8-324A3470CA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C70C66-17E6-1447-A9BD-F3D37B0E4E6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E52D09-F7E9-DB48-9F41-C63F3F5ABBF6}"/>
              </a:ext>
            </a:extLst>
          </p:cNvPr>
          <p:cNvSpPr>
            <a:spLocks noGrp="1"/>
          </p:cNvSpPr>
          <p:nvPr>
            <p:ph type="dt" sz="half" idx="10"/>
          </p:nvPr>
        </p:nvSpPr>
        <p:spPr/>
        <p:txBody>
          <a:bodyPr/>
          <a:lstStyle/>
          <a:p>
            <a:fld id="{650185E1-053E-824D-BD33-5F2B4FBF3BD2}" type="datetime1">
              <a:rPr lang="en-GB" smtClean="0"/>
              <a:t>25/03/2022</a:t>
            </a:fld>
            <a:endParaRPr lang="en-US"/>
          </a:p>
        </p:txBody>
      </p:sp>
      <p:sp>
        <p:nvSpPr>
          <p:cNvPr id="5" name="Footer Placeholder 4">
            <a:extLst>
              <a:ext uri="{FF2B5EF4-FFF2-40B4-BE49-F238E27FC236}">
                <a16:creationId xmlns:a16="http://schemas.microsoft.com/office/drawing/2014/main" id="{816C350C-D201-1445-881C-995A71211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65C087-CDF8-C848-9C30-4AABF0EE96A0}"/>
              </a:ext>
            </a:extLst>
          </p:cNvPr>
          <p:cNvSpPr>
            <a:spLocks noGrp="1"/>
          </p:cNvSpPr>
          <p:nvPr>
            <p:ph type="sldNum" sz="quarter" idx="12"/>
          </p:nvPr>
        </p:nvSpPr>
        <p:spPr/>
        <p:txBody>
          <a:bodyPr/>
          <a:lstStyle/>
          <a:p>
            <a:fld id="{EBEB55E6-C246-6E4F-A7BC-C4B8F39A0DC0}" type="slidenum">
              <a:rPr lang="en-US" smtClean="0"/>
              <a:t>‹#›</a:t>
            </a:fld>
            <a:endParaRPr lang="en-US"/>
          </a:p>
        </p:txBody>
      </p:sp>
    </p:spTree>
    <p:extLst>
      <p:ext uri="{BB962C8B-B14F-4D97-AF65-F5344CB8AC3E}">
        <p14:creationId xmlns:p14="http://schemas.microsoft.com/office/powerpoint/2010/main" val="222971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A3C-8068-A54B-90E6-6F71344EE24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C41C4BE-D393-7548-8D55-CF38CFA115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3F5AD9D-F4DC-CA4A-B479-C07B328C6EB0}"/>
              </a:ext>
            </a:extLst>
          </p:cNvPr>
          <p:cNvSpPr>
            <a:spLocks noGrp="1"/>
          </p:cNvSpPr>
          <p:nvPr>
            <p:ph type="dt" sz="half" idx="10"/>
          </p:nvPr>
        </p:nvSpPr>
        <p:spPr/>
        <p:txBody>
          <a:bodyPr/>
          <a:lstStyle/>
          <a:p>
            <a:fld id="{276E2031-B324-594A-9504-9701FE530E05}" type="datetime1">
              <a:rPr lang="en-GB" smtClean="0"/>
              <a:t>25/03/2022</a:t>
            </a:fld>
            <a:endParaRPr lang="en-US"/>
          </a:p>
        </p:txBody>
      </p:sp>
      <p:sp>
        <p:nvSpPr>
          <p:cNvPr id="5" name="Footer Placeholder 4">
            <a:extLst>
              <a:ext uri="{FF2B5EF4-FFF2-40B4-BE49-F238E27FC236}">
                <a16:creationId xmlns:a16="http://schemas.microsoft.com/office/drawing/2014/main" id="{13750CB8-44C0-3B44-BCC0-34A4C8D80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25F5B-C48F-3640-B3DE-B5F9FAEBA403}"/>
              </a:ext>
            </a:extLst>
          </p:cNvPr>
          <p:cNvSpPr>
            <a:spLocks noGrp="1"/>
          </p:cNvSpPr>
          <p:nvPr>
            <p:ph type="sldNum" sz="quarter" idx="12"/>
          </p:nvPr>
        </p:nvSpPr>
        <p:spPr/>
        <p:txBody>
          <a:bodyPr/>
          <a:lstStyle/>
          <a:p>
            <a:fld id="{EBEB55E6-C246-6E4F-A7BC-C4B8F39A0DC0}" type="slidenum">
              <a:rPr lang="en-US" smtClean="0"/>
              <a:t>‹#›</a:t>
            </a:fld>
            <a:endParaRPr lang="en-US"/>
          </a:p>
        </p:txBody>
      </p:sp>
    </p:spTree>
    <p:extLst>
      <p:ext uri="{BB962C8B-B14F-4D97-AF65-F5344CB8AC3E}">
        <p14:creationId xmlns:p14="http://schemas.microsoft.com/office/powerpoint/2010/main" val="166399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50CE-EB74-7346-893A-7AB20AA9C6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EF350C-AA32-C245-B932-753FED868B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C1A1486-7C78-6B42-9B85-70C06CD2EF0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9ACB7DB-8BDF-474D-BD8C-F2E4C5A74AED}"/>
              </a:ext>
            </a:extLst>
          </p:cNvPr>
          <p:cNvSpPr>
            <a:spLocks noGrp="1"/>
          </p:cNvSpPr>
          <p:nvPr>
            <p:ph type="dt" sz="half" idx="10"/>
          </p:nvPr>
        </p:nvSpPr>
        <p:spPr/>
        <p:txBody>
          <a:bodyPr/>
          <a:lstStyle/>
          <a:p>
            <a:fld id="{DEA5498D-3570-FA43-8327-0B756F167E99}" type="datetime1">
              <a:rPr lang="en-GB" smtClean="0"/>
              <a:t>25/03/2022</a:t>
            </a:fld>
            <a:endParaRPr lang="en-US"/>
          </a:p>
        </p:txBody>
      </p:sp>
      <p:sp>
        <p:nvSpPr>
          <p:cNvPr id="6" name="Footer Placeholder 5">
            <a:extLst>
              <a:ext uri="{FF2B5EF4-FFF2-40B4-BE49-F238E27FC236}">
                <a16:creationId xmlns:a16="http://schemas.microsoft.com/office/drawing/2014/main" id="{0F0CFDBD-79B5-EC48-8A9C-F1BCF3AF14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DEB5A-7B06-EB48-83AE-70A6BC43AD5A}"/>
              </a:ext>
            </a:extLst>
          </p:cNvPr>
          <p:cNvSpPr>
            <a:spLocks noGrp="1"/>
          </p:cNvSpPr>
          <p:nvPr>
            <p:ph type="sldNum" sz="quarter" idx="12"/>
          </p:nvPr>
        </p:nvSpPr>
        <p:spPr/>
        <p:txBody>
          <a:bodyPr/>
          <a:lstStyle/>
          <a:p>
            <a:fld id="{EBEB55E6-C246-6E4F-A7BC-C4B8F39A0DC0}" type="slidenum">
              <a:rPr lang="en-US" smtClean="0"/>
              <a:t>‹#›</a:t>
            </a:fld>
            <a:endParaRPr lang="en-US"/>
          </a:p>
        </p:txBody>
      </p:sp>
    </p:spTree>
    <p:extLst>
      <p:ext uri="{BB962C8B-B14F-4D97-AF65-F5344CB8AC3E}">
        <p14:creationId xmlns:p14="http://schemas.microsoft.com/office/powerpoint/2010/main" val="131656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7949-7FE2-6D42-8D03-E4050367EBB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DE62B0-47A0-FC4B-A2A9-C5F012473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CC1589-6065-BD42-BBB6-FDC7298230B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CF6903E-55AE-9346-AD20-70AA92FC4C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46D62BE-C302-824E-B1B5-463CF2EB2FA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EEBF47-889B-114F-8220-80082AC872A1}"/>
              </a:ext>
            </a:extLst>
          </p:cNvPr>
          <p:cNvSpPr>
            <a:spLocks noGrp="1"/>
          </p:cNvSpPr>
          <p:nvPr>
            <p:ph type="dt" sz="half" idx="10"/>
          </p:nvPr>
        </p:nvSpPr>
        <p:spPr/>
        <p:txBody>
          <a:bodyPr/>
          <a:lstStyle/>
          <a:p>
            <a:fld id="{752EA3A7-72D2-2D44-8A53-52BAA171E721}" type="datetime1">
              <a:rPr lang="en-GB" smtClean="0"/>
              <a:t>25/03/2022</a:t>
            </a:fld>
            <a:endParaRPr lang="en-US"/>
          </a:p>
        </p:txBody>
      </p:sp>
      <p:sp>
        <p:nvSpPr>
          <p:cNvPr id="8" name="Footer Placeholder 7">
            <a:extLst>
              <a:ext uri="{FF2B5EF4-FFF2-40B4-BE49-F238E27FC236}">
                <a16:creationId xmlns:a16="http://schemas.microsoft.com/office/drawing/2014/main" id="{EE4A0109-0BBB-F44D-B847-C37DE128A0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64E52-34F8-764A-BFC5-6E1702F8A60A}"/>
              </a:ext>
            </a:extLst>
          </p:cNvPr>
          <p:cNvSpPr>
            <a:spLocks noGrp="1"/>
          </p:cNvSpPr>
          <p:nvPr>
            <p:ph type="sldNum" sz="quarter" idx="12"/>
          </p:nvPr>
        </p:nvSpPr>
        <p:spPr/>
        <p:txBody>
          <a:bodyPr/>
          <a:lstStyle/>
          <a:p>
            <a:fld id="{EBEB55E6-C246-6E4F-A7BC-C4B8F39A0DC0}" type="slidenum">
              <a:rPr lang="en-US" smtClean="0"/>
              <a:t>‹#›</a:t>
            </a:fld>
            <a:endParaRPr lang="en-US"/>
          </a:p>
        </p:txBody>
      </p:sp>
    </p:spTree>
    <p:extLst>
      <p:ext uri="{BB962C8B-B14F-4D97-AF65-F5344CB8AC3E}">
        <p14:creationId xmlns:p14="http://schemas.microsoft.com/office/powerpoint/2010/main" val="319158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B8E5-C217-D744-B107-1084999E85D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8194329-EAF7-CF45-AE9C-0CB063A716DC}"/>
              </a:ext>
            </a:extLst>
          </p:cNvPr>
          <p:cNvSpPr>
            <a:spLocks noGrp="1"/>
          </p:cNvSpPr>
          <p:nvPr>
            <p:ph type="dt" sz="half" idx="10"/>
          </p:nvPr>
        </p:nvSpPr>
        <p:spPr/>
        <p:txBody>
          <a:bodyPr/>
          <a:lstStyle/>
          <a:p>
            <a:fld id="{545031BC-FF03-4A4F-B00D-6818FE4B814D}" type="datetime1">
              <a:rPr lang="en-GB" smtClean="0"/>
              <a:t>25/03/2022</a:t>
            </a:fld>
            <a:endParaRPr lang="en-US"/>
          </a:p>
        </p:txBody>
      </p:sp>
      <p:sp>
        <p:nvSpPr>
          <p:cNvPr id="4" name="Footer Placeholder 3">
            <a:extLst>
              <a:ext uri="{FF2B5EF4-FFF2-40B4-BE49-F238E27FC236}">
                <a16:creationId xmlns:a16="http://schemas.microsoft.com/office/drawing/2014/main" id="{C71FEF4F-8D54-3244-8E25-3052357D95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5402C4-F067-2A46-8D39-9EACB26BDE7E}"/>
              </a:ext>
            </a:extLst>
          </p:cNvPr>
          <p:cNvSpPr>
            <a:spLocks noGrp="1"/>
          </p:cNvSpPr>
          <p:nvPr>
            <p:ph type="sldNum" sz="quarter" idx="12"/>
          </p:nvPr>
        </p:nvSpPr>
        <p:spPr/>
        <p:txBody>
          <a:bodyPr/>
          <a:lstStyle/>
          <a:p>
            <a:fld id="{EBEB55E6-C246-6E4F-A7BC-C4B8F39A0DC0}" type="slidenum">
              <a:rPr lang="en-US" smtClean="0"/>
              <a:t>‹#›</a:t>
            </a:fld>
            <a:endParaRPr lang="en-US"/>
          </a:p>
        </p:txBody>
      </p:sp>
    </p:spTree>
    <p:extLst>
      <p:ext uri="{BB962C8B-B14F-4D97-AF65-F5344CB8AC3E}">
        <p14:creationId xmlns:p14="http://schemas.microsoft.com/office/powerpoint/2010/main" val="356384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F80692-08FF-FB4A-A49A-AA537EFDC663}"/>
              </a:ext>
            </a:extLst>
          </p:cNvPr>
          <p:cNvSpPr>
            <a:spLocks noGrp="1"/>
          </p:cNvSpPr>
          <p:nvPr>
            <p:ph type="dt" sz="half" idx="10"/>
          </p:nvPr>
        </p:nvSpPr>
        <p:spPr/>
        <p:txBody>
          <a:bodyPr/>
          <a:lstStyle/>
          <a:p>
            <a:fld id="{3388211A-A452-C64A-AAEE-66FDFE631102}" type="datetime1">
              <a:rPr lang="en-GB" smtClean="0"/>
              <a:t>25/03/2022</a:t>
            </a:fld>
            <a:endParaRPr lang="en-US"/>
          </a:p>
        </p:txBody>
      </p:sp>
      <p:sp>
        <p:nvSpPr>
          <p:cNvPr id="3" name="Footer Placeholder 2">
            <a:extLst>
              <a:ext uri="{FF2B5EF4-FFF2-40B4-BE49-F238E27FC236}">
                <a16:creationId xmlns:a16="http://schemas.microsoft.com/office/drawing/2014/main" id="{24AA4712-3F52-FE4F-A06B-456D32D0A0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4183FE-8F55-0640-A4A5-9A6851FCCF9C}"/>
              </a:ext>
            </a:extLst>
          </p:cNvPr>
          <p:cNvSpPr>
            <a:spLocks noGrp="1"/>
          </p:cNvSpPr>
          <p:nvPr>
            <p:ph type="sldNum" sz="quarter" idx="12"/>
          </p:nvPr>
        </p:nvSpPr>
        <p:spPr/>
        <p:txBody>
          <a:bodyPr/>
          <a:lstStyle/>
          <a:p>
            <a:fld id="{EBEB55E6-C246-6E4F-A7BC-C4B8F39A0DC0}" type="slidenum">
              <a:rPr lang="en-US" smtClean="0"/>
              <a:t>‹#›</a:t>
            </a:fld>
            <a:endParaRPr lang="en-US"/>
          </a:p>
        </p:txBody>
      </p:sp>
    </p:spTree>
    <p:extLst>
      <p:ext uri="{BB962C8B-B14F-4D97-AF65-F5344CB8AC3E}">
        <p14:creationId xmlns:p14="http://schemas.microsoft.com/office/powerpoint/2010/main" val="154600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C07E-4353-A149-9E15-ADB65305DD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19C72B3-A6B6-AE4F-888B-052A026D6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FABE2C0-1825-6742-93A2-769BE8716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36370D-9B99-4B4E-BF99-41C5E34CEBE8}"/>
              </a:ext>
            </a:extLst>
          </p:cNvPr>
          <p:cNvSpPr>
            <a:spLocks noGrp="1"/>
          </p:cNvSpPr>
          <p:nvPr>
            <p:ph type="dt" sz="half" idx="10"/>
          </p:nvPr>
        </p:nvSpPr>
        <p:spPr/>
        <p:txBody>
          <a:bodyPr/>
          <a:lstStyle/>
          <a:p>
            <a:fld id="{1CD776B5-D037-B54E-BDE4-0B1DD5701D14}" type="datetime1">
              <a:rPr lang="en-GB" smtClean="0"/>
              <a:t>25/03/2022</a:t>
            </a:fld>
            <a:endParaRPr lang="en-US"/>
          </a:p>
        </p:txBody>
      </p:sp>
      <p:sp>
        <p:nvSpPr>
          <p:cNvPr id="6" name="Footer Placeholder 5">
            <a:extLst>
              <a:ext uri="{FF2B5EF4-FFF2-40B4-BE49-F238E27FC236}">
                <a16:creationId xmlns:a16="http://schemas.microsoft.com/office/drawing/2014/main" id="{7D8423A5-AB17-2E4E-9870-B86855E4F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FB92B-A33F-5C4E-AA18-A1E78E984713}"/>
              </a:ext>
            </a:extLst>
          </p:cNvPr>
          <p:cNvSpPr>
            <a:spLocks noGrp="1"/>
          </p:cNvSpPr>
          <p:nvPr>
            <p:ph type="sldNum" sz="quarter" idx="12"/>
          </p:nvPr>
        </p:nvSpPr>
        <p:spPr/>
        <p:txBody>
          <a:bodyPr/>
          <a:lstStyle/>
          <a:p>
            <a:fld id="{EBEB55E6-C246-6E4F-A7BC-C4B8F39A0DC0}" type="slidenum">
              <a:rPr lang="en-US" smtClean="0"/>
              <a:t>‹#›</a:t>
            </a:fld>
            <a:endParaRPr lang="en-US"/>
          </a:p>
        </p:txBody>
      </p:sp>
    </p:spTree>
    <p:extLst>
      <p:ext uri="{BB962C8B-B14F-4D97-AF65-F5344CB8AC3E}">
        <p14:creationId xmlns:p14="http://schemas.microsoft.com/office/powerpoint/2010/main" val="55956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E249-8C62-1C49-9C1E-B4DA2FD4DB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273688E-192E-3746-9331-9F293FB815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07EE98-6C08-D84D-B682-FF09352BF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750D71-F885-9344-B82E-74AC51EAC07B}"/>
              </a:ext>
            </a:extLst>
          </p:cNvPr>
          <p:cNvSpPr>
            <a:spLocks noGrp="1"/>
          </p:cNvSpPr>
          <p:nvPr>
            <p:ph type="dt" sz="half" idx="10"/>
          </p:nvPr>
        </p:nvSpPr>
        <p:spPr/>
        <p:txBody>
          <a:bodyPr/>
          <a:lstStyle/>
          <a:p>
            <a:fld id="{8CFDDF37-9FE7-EC42-9A52-A19F562A6B03}" type="datetime1">
              <a:rPr lang="en-GB" smtClean="0"/>
              <a:t>25/03/2022</a:t>
            </a:fld>
            <a:endParaRPr lang="en-US"/>
          </a:p>
        </p:txBody>
      </p:sp>
      <p:sp>
        <p:nvSpPr>
          <p:cNvPr id="6" name="Footer Placeholder 5">
            <a:extLst>
              <a:ext uri="{FF2B5EF4-FFF2-40B4-BE49-F238E27FC236}">
                <a16:creationId xmlns:a16="http://schemas.microsoft.com/office/drawing/2014/main" id="{3B063534-8FDB-3C47-AE71-460A50029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FFD6A6-888A-5C4B-B5C8-3332FE91322C}"/>
              </a:ext>
            </a:extLst>
          </p:cNvPr>
          <p:cNvSpPr>
            <a:spLocks noGrp="1"/>
          </p:cNvSpPr>
          <p:nvPr>
            <p:ph type="sldNum" sz="quarter" idx="12"/>
          </p:nvPr>
        </p:nvSpPr>
        <p:spPr/>
        <p:txBody>
          <a:bodyPr/>
          <a:lstStyle/>
          <a:p>
            <a:fld id="{EBEB55E6-C246-6E4F-A7BC-C4B8F39A0DC0}" type="slidenum">
              <a:rPr lang="en-US" smtClean="0"/>
              <a:t>‹#›</a:t>
            </a:fld>
            <a:endParaRPr lang="en-US"/>
          </a:p>
        </p:txBody>
      </p:sp>
    </p:spTree>
    <p:extLst>
      <p:ext uri="{BB962C8B-B14F-4D97-AF65-F5344CB8AC3E}">
        <p14:creationId xmlns:p14="http://schemas.microsoft.com/office/powerpoint/2010/main" val="43633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F72F8-2C85-1D4A-B178-C31C79AD79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02D0FD-5F38-E948-AC13-F00E7CDCF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82F9BD-44A2-6845-84F7-E201BE0576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F192F-C215-4544-B62C-797517829FDE}" type="datetime1">
              <a:rPr lang="en-GB" smtClean="0"/>
              <a:t>25/03/2022</a:t>
            </a:fld>
            <a:endParaRPr lang="en-US"/>
          </a:p>
        </p:txBody>
      </p:sp>
      <p:sp>
        <p:nvSpPr>
          <p:cNvPr id="5" name="Footer Placeholder 4">
            <a:extLst>
              <a:ext uri="{FF2B5EF4-FFF2-40B4-BE49-F238E27FC236}">
                <a16:creationId xmlns:a16="http://schemas.microsoft.com/office/drawing/2014/main" id="{498B9E33-FF3B-5042-B209-83672D105B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C6FF9A-D6CB-6247-B42A-8D3DE072B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B55E6-C246-6E4F-A7BC-C4B8F39A0DC0}" type="slidenum">
              <a:rPr lang="en-US" smtClean="0"/>
              <a:t>‹#›</a:t>
            </a:fld>
            <a:endParaRPr lang="en-US"/>
          </a:p>
        </p:txBody>
      </p:sp>
    </p:spTree>
    <p:extLst>
      <p:ext uri="{BB962C8B-B14F-4D97-AF65-F5344CB8AC3E}">
        <p14:creationId xmlns:p14="http://schemas.microsoft.com/office/powerpoint/2010/main" val="952784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hyperlink" Target="https://youtu.be/s9nOtnAV3j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s9nOtnAV3js" TargetMode="External"/><Relationship Id="rId2" Type="http://schemas.openxmlformats.org/officeDocument/2006/relationships/hyperlink" Target="https://youtu.be/hEzJGCvnp_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15610C-5ABA-624C-A7EF-2B9A193B624E}"/>
              </a:ext>
            </a:extLst>
          </p:cNvPr>
          <p:cNvSpPr>
            <a:spLocks noGrp="1"/>
          </p:cNvSpPr>
          <p:nvPr>
            <p:ph type="ctrTitle"/>
          </p:nvPr>
        </p:nvSpPr>
        <p:spPr>
          <a:xfrm>
            <a:off x="718686" y="5091762"/>
            <a:ext cx="7484787" cy="1264588"/>
          </a:xfrm>
        </p:spPr>
        <p:txBody>
          <a:bodyPr anchor="ctr">
            <a:normAutofit fontScale="90000"/>
          </a:bodyPr>
          <a:lstStyle/>
          <a:p>
            <a:pPr algn="r"/>
            <a:r>
              <a:rPr lang="en-US" sz="4800">
                <a:solidFill>
                  <a:srgbClr val="FFFFFF"/>
                </a:solidFill>
              </a:rPr>
              <a:t>East West Fusion Song Resource</a:t>
            </a:r>
            <a:endParaRPr lang="en-US" sz="4800" dirty="0">
              <a:solidFill>
                <a:srgbClr val="FFFFFF"/>
              </a:solidFill>
            </a:endParaRPr>
          </a:p>
        </p:txBody>
      </p:sp>
      <p:sp>
        <p:nvSpPr>
          <p:cNvPr id="3" name="Subtitle 2">
            <a:extLst>
              <a:ext uri="{FF2B5EF4-FFF2-40B4-BE49-F238E27FC236}">
                <a16:creationId xmlns:a16="http://schemas.microsoft.com/office/drawing/2014/main" id="{30B90375-968C-AD4E-85E7-23A18DC060D6}"/>
              </a:ext>
            </a:extLst>
          </p:cNvPr>
          <p:cNvSpPr>
            <a:spLocks noGrp="1"/>
          </p:cNvSpPr>
          <p:nvPr>
            <p:ph type="subTitle" idx="1"/>
          </p:nvPr>
        </p:nvSpPr>
        <p:spPr>
          <a:xfrm>
            <a:off x="8602119" y="5091763"/>
            <a:ext cx="2871195" cy="1264587"/>
          </a:xfrm>
        </p:spPr>
        <p:txBody>
          <a:bodyPr anchor="ctr">
            <a:normAutofit/>
          </a:bodyPr>
          <a:lstStyle/>
          <a:p>
            <a:pPr algn="l"/>
            <a:r>
              <a:rPr lang="en-US" sz="2000">
                <a:solidFill>
                  <a:srgbClr val="FFC000"/>
                </a:solidFill>
              </a:rPr>
              <a:t>Creative Cross Currents with India &amp; Sri Lanka at Dimbola Museums &amp; Gallery</a:t>
            </a:r>
            <a:endParaRPr lang="en-US" sz="2000" dirty="0">
              <a:solidFill>
                <a:srgbClr val="FFC000"/>
              </a:solidFill>
            </a:endParaRPr>
          </a:p>
        </p:txBody>
      </p:sp>
      <p:pic>
        <p:nvPicPr>
          <p:cNvPr id="5" name="Picture 4" descr="Logo&#10;&#10;Description automatically generated">
            <a:extLst>
              <a:ext uri="{FF2B5EF4-FFF2-40B4-BE49-F238E27FC236}">
                <a16:creationId xmlns:a16="http://schemas.microsoft.com/office/drawing/2014/main" id="{3BE13E41-B9FA-5E40-9ED4-37C7935E4022}"/>
              </a:ext>
            </a:extLst>
          </p:cNvPr>
          <p:cNvPicPr>
            <a:picLocks noChangeAspect="1"/>
          </p:cNvPicPr>
          <p:nvPr/>
        </p:nvPicPr>
        <p:blipFill rotWithShape="1">
          <a:blip r:embed="rId3"/>
          <a:srcRect r="-1" b="12185"/>
          <a:stretch/>
        </p:blipFill>
        <p:spPr>
          <a:xfrm>
            <a:off x="320040" y="277011"/>
            <a:ext cx="11548872" cy="4462272"/>
          </a:xfrm>
          <a:prstGeom prst="rect">
            <a:avLst/>
          </a:prstGeom>
        </p:spPr>
      </p:pic>
      <p:cxnSp>
        <p:nvCxnSpPr>
          <p:cNvPr id="12" name="Straight Connector 11">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9" name="Picture 8" descr="Logo, company name&#10;&#10;Description automatically generated">
            <a:extLst>
              <a:ext uri="{FF2B5EF4-FFF2-40B4-BE49-F238E27FC236}">
                <a16:creationId xmlns:a16="http://schemas.microsoft.com/office/drawing/2014/main" id="{5B8D1E7F-4B75-424F-B7A2-CD342328901F}"/>
              </a:ext>
            </a:extLst>
          </p:cNvPr>
          <p:cNvPicPr>
            <a:picLocks noChangeAspect="1"/>
          </p:cNvPicPr>
          <p:nvPr/>
        </p:nvPicPr>
        <p:blipFill>
          <a:blip r:embed="rId4"/>
          <a:stretch>
            <a:fillRect/>
          </a:stretch>
        </p:blipFill>
        <p:spPr>
          <a:xfrm>
            <a:off x="516952" y="401143"/>
            <a:ext cx="1290402" cy="1056814"/>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A15EFCE2-11A6-2047-A9E0-4880632E277C}"/>
              </a:ext>
            </a:extLst>
          </p:cNvPr>
          <p:cNvPicPr>
            <a:picLocks noChangeAspect="1"/>
          </p:cNvPicPr>
          <p:nvPr/>
        </p:nvPicPr>
        <p:blipFill>
          <a:blip r:embed="rId5"/>
          <a:stretch>
            <a:fillRect/>
          </a:stretch>
        </p:blipFill>
        <p:spPr>
          <a:xfrm>
            <a:off x="9173107" y="210312"/>
            <a:ext cx="2695805" cy="1247645"/>
          </a:xfrm>
          <a:prstGeom prst="rect">
            <a:avLst/>
          </a:prstGeom>
        </p:spPr>
      </p:pic>
      <p:pic>
        <p:nvPicPr>
          <p:cNvPr id="1026" name="Picture 2" descr="ICONIC BOWIE EXHIBITION HEADING TO DIMBOLA THIS SUMMER - Island Echo - 24hr  news, 7 days a week across the Isle of Wight">
            <a:extLst>
              <a:ext uri="{FF2B5EF4-FFF2-40B4-BE49-F238E27FC236}">
                <a16:creationId xmlns:a16="http://schemas.microsoft.com/office/drawing/2014/main" id="{3A3CCECB-A135-1440-BFBC-129270499D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3576" y="-412853"/>
            <a:ext cx="4241800"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11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4ACD-941A-DB44-B3DA-9935CE8AC0ED}"/>
              </a:ext>
            </a:extLst>
          </p:cNvPr>
          <p:cNvSpPr>
            <a:spLocks noGrp="1"/>
          </p:cNvSpPr>
          <p:nvPr>
            <p:ph type="title"/>
          </p:nvPr>
        </p:nvSpPr>
        <p:spPr>
          <a:xfrm>
            <a:off x="838200" y="18255"/>
            <a:ext cx="10515600" cy="1325563"/>
          </a:xfrm>
        </p:spPr>
        <p:txBody>
          <a:bodyPr/>
          <a:lstStyle/>
          <a:p>
            <a:r>
              <a:rPr lang="en-US" b="1" dirty="0"/>
              <a:t>Song Structure &amp; Lyrics (Listen </a:t>
            </a:r>
            <a:r>
              <a:rPr lang="en-US" b="1" dirty="0">
                <a:hlinkClick r:id="rId2"/>
              </a:rPr>
              <a:t>HERE</a:t>
            </a:r>
            <a:r>
              <a:rPr lang="en-US" b="1" dirty="0"/>
              <a:t>)</a:t>
            </a:r>
          </a:p>
        </p:txBody>
      </p:sp>
      <p:sp>
        <p:nvSpPr>
          <p:cNvPr id="8" name="Content Placeholder 7">
            <a:extLst>
              <a:ext uri="{FF2B5EF4-FFF2-40B4-BE49-F238E27FC236}">
                <a16:creationId xmlns:a16="http://schemas.microsoft.com/office/drawing/2014/main" id="{1DDB1F77-C2E4-3349-9710-B4BB8710C759}"/>
              </a:ext>
            </a:extLst>
          </p:cNvPr>
          <p:cNvSpPr>
            <a:spLocks noGrp="1"/>
          </p:cNvSpPr>
          <p:nvPr>
            <p:ph idx="1"/>
          </p:nvPr>
        </p:nvSpPr>
        <p:spPr>
          <a:xfrm>
            <a:off x="838200" y="1253331"/>
            <a:ext cx="10515600" cy="5164722"/>
          </a:xfrm>
        </p:spPr>
        <p:txBody>
          <a:bodyPr>
            <a:normAutofit lnSpcReduction="10000"/>
          </a:bodyPr>
          <a:lstStyle/>
          <a:p>
            <a:pPr marL="0" indent="0">
              <a:buNone/>
            </a:pPr>
            <a:r>
              <a:rPr lang="en-GB" b="1" dirty="0"/>
              <a:t>Intro</a:t>
            </a:r>
            <a:r>
              <a:rPr lang="en-GB" dirty="0"/>
              <a:t> (free improvised vocal and harmonies and notes of the Rag/scale)</a:t>
            </a:r>
          </a:p>
          <a:p>
            <a:pPr marL="0" indent="0">
              <a:buNone/>
            </a:pPr>
            <a:r>
              <a:rPr lang="en-GB" b="1" dirty="0"/>
              <a:t>Verse 1</a:t>
            </a:r>
          </a:p>
          <a:p>
            <a:pPr marL="0" indent="0">
              <a:buNone/>
            </a:pPr>
            <a:r>
              <a:rPr lang="en-GB" dirty="0"/>
              <a:t>Naya </a:t>
            </a:r>
            <a:r>
              <a:rPr lang="en-GB" dirty="0" err="1"/>
              <a:t>Raasta</a:t>
            </a:r>
            <a:r>
              <a:rPr lang="en-GB" dirty="0"/>
              <a:t>, Naya </a:t>
            </a:r>
            <a:r>
              <a:rPr lang="en-GB" dirty="0" err="1"/>
              <a:t>Caravaan</a:t>
            </a:r>
            <a:r>
              <a:rPr lang="en-GB" dirty="0"/>
              <a:t> </a:t>
            </a:r>
          </a:p>
          <a:p>
            <a:pPr marL="0" indent="0">
              <a:buNone/>
            </a:pPr>
            <a:r>
              <a:rPr lang="en-GB" dirty="0" err="1"/>
              <a:t>Nayeen</a:t>
            </a:r>
            <a:r>
              <a:rPr lang="en-GB" dirty="0"/>
              <a:t> </a:t>
            </a:r>
            <a:r>
              <a:rPr lang="en-GB" dirty="0" err="1"/>
              <a:t>Manzilein</a:t>
            </a:r>
            <a:r>
              <a:rPr lang="en-GB" dirty="0"/>
              <a:t> Sub Hain </a:t>
            </a:r>
            <a:r>
              <a:rPr lang="en-GB" dirty="0" err="1"/>
              <a:t>Yahaan</a:t>
            </a:r>
            <a:endParaRPr lang="en-GB" dirty="0"/>
          </a:p>
          <a:p>
            <a:pPr marL="0" indent="0">
              <a:buNone/>
            </a:pPr>
            <a:r>
              <a:rPr lang="en-GB" dirty="0" err="1"/>
              <a:t>Rutututanana</a:t>
            </a:r>
            <a:r>
              <a:rPr lang="en-GB" dirty="0"/>
              <a:t> </a:t>
            </a:r>
            <a:r>
              <a:rPr lang="en-GB" dirty="0" err="1"/>
              <a:t>deridumtanana</a:t>
            </a:r>
            <a:r>
              <a:rPr lang="en-GB" dirty="0"/>
              <a:t> </a:t>
            </a:r>
            <a:r>
              <a:rPr lang="en-GB" dirty="0" err="1"/>
              <a:t>rututanana</a:t>
            </a:r>
            <a:r>
              <a:rPr lang="en-GB" dirty="0"/>
              <a:t> x 2 </a:t>
            </a:r>
          </a:p>
          <a:p>
            <a:pPr marL="0" indent="0">
              <a:buNone/>
            </a:pPr>
            <a:r>
              <a:rPr lang="en-GB" b="1" dirty="0"/>
              <a:t>Verse 2</a:t>
            </a:r>
          </a:p>
          <a:p>
            <a:pPr marL="0" indent="0">
              <a:buNone/>
            </a:pPr>
            <a:r>
              <a:rPr lang="en-GB" dirty="0"/>
              <a:t>Naya </a:t>
            </a:r>
            <a:r>
              <a:rPr lang="en-GB" dirty="0" err="1"/>
              <a:t>Raasta</a:t>
            </a:r>
            <a:r>
              <a:rPr lang="en-GB" dirty="0"/>
              <a:t>, Naya </a:t>
            </a:r>
            <a:r>
              <a:rPr lang="en-GB" dirty="0" err="1"/>
              <a:t>Caravaan</a:t>
            </a:r>
            <a:r>
              <a:rPr lang="en-GB" dirty="0"/>
              <a:t> </a:t>
            </a:r>
          </a:p>
          <a:p>
            <a:pPr marL="0" indent="0">
              <a:buNone/>
            </a:pPr>
            <a:r>
              <a:rPr lang="en-GB" dirty="0" err="1"/>
              <a:t>Nayeen</a:t>
            </a:r>
            <a:r>
              <a:rPr lang="en-GB" dirty="0"/>
              <a:t> </a:t>
            </a:r>
            <a:r>
              <a:rPr lang="en-GB" dirty="0" err="1"/>
              <a:t>Manzilein</a:t>
            </a:r>
            <a:r>
              <a:rPr lang="en-GB" dirty="0"/>
              <a:t> Sub Hain </a:t>
            </a:r>
            <a:r>
              <a:rPr lang="en-GB" dirty="0" err="1"/>
              <a:t>Yahaan</a:t>
            </a:r>
            <a:endParaRPr lang="en-GB" dirty="0"/>
          </a:p>
          <a:p>
            <a:pPr marL="0" indent="0">
              <a:buNone/>
            </a:pPr>
            <a:r>
              <a:rPr lang="en-GB" dirty="0"/>
              <a:t>Sur Taal Ka </a:t>
            </a:r>
            <a:r>
              <a:rPr lang="en-GB" dirty="0" err="1"/>
              <a:t>Aadaan</a:t>
            </a:r>
            <a:r>
              <a:rPr lang="en-GB" dirty="0"/>
              <a:t> </a:t>
            </a:r>
            <a:r>
              <a:rPr lang="en-GB" dirty="0" err="1"/>
              <a:t>Pradaan</a:t>
            </a:r>
            <a:r>
              <a:rPr lang="en-GB" dirty="0"/>
              <a:t>,  </a:t>
            </a:r>
          </a:p>
          <a:p>
            <a:pPr marL="0" indent="0">
              <a:buNone/>
            </a:pPr>
            <a:r>
              <a:rPr lang="en-GB" dirty="0" err="1"/>
              <a:t>Aao</a:t>
            </a:r>
            <a:r>
              <a:rPr lang="en-GB" dirty="0"/>
              <a:t> </a:t>
            </a:r>
            <a:r>
              <a:rPr lang="en-GB" dirty="0" err="1"/>
              <a:t>Karein</a:t>
            </a:r>
            <a:r>
              <a:rPr lang="en-GB" dirty="0"/>
              <a:t> Sub Mil </a:t>
            </a:r>
            <a:r>
              <a:rPr lang="en-GB" dirty="0" err="1"/>
              <a:t>Yahaan</a:t>
            </a:r>
            <a:r>
              <a:rPr lang="en-GB" dirty="0"/>
              <a:t>  </a:t>
            </a:r>
          </a:p>
          <a:p>
            <a:pPr marL="0" indent="0">
              <a:buNone/>
            </a:pPr>
            <a:r>
              <a:rPr lang="en-GB" dirty="0" err="1"/>
              <a:t>Rutututanana</a:t>
            </a:r>
            <a:r>
              <a:rPr lang="en-GB" dirty="0"/>
              <a:t> </a:t>
            </a:r>
            <a:r>
              <a:rPr lang="en-GB" dirty="0" err="1"/>
              <a:t>deridumtanana</a:t>
            </a:r>
            <a:r>
              <a:rPr lang="en-GB" dirty="0"/>
              <a:t> </a:t>
            </a:r>
            <a:r>
              <a:rPr lang="en-GB" dirty="0" err="1"/>
              <a:t>rututanana</a:t>
            </a:r>
            <a:r>
              <a:rPr lang="en-GB" dirty="0"/>
              <a:t> x 4 </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374359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DDB1F77-C2E4-3349-9710-B4BB8710C759}"/>
              </a:ext>
            </a:extLst>
          </p:cNvPr>
          <p:cNvSpPr>
            <a:spLocks noGrp="1"/>
          </p:cNvSpPr>
          <p:nvPr>
            <p:ph idx="1"/>
          </p:nvPr>
        </p:nvSpPr>
        <p:spPr>
          <a:xfrm>
            <a:off x="665671" y="235413"/>
            <a:ext cx="11238781" cy="6182639"/>
          </a:xfrm>
        </p:spPr>
        <p:txBody>
          <a:bodyPr>
            <a:normAutofit/>
          </a:bodyPr>
          <a:lstStyle/>
          <a:p>
            <a:pPr marL="0" indent="0">
              <a:buNone/>
            </a:pPr>
            <a:r>
              <a:rPr lang="en-GB" b="1" dirty="0"/>
              <a:t>With Call &amp; Response</a:t>
            </a:r>
          </a:p>
          <a:p>
            <a:pPr marL="0" indent="0">
              <a:buNone/>
            </a:pPr>
            <a:r>
              <a:rPr lang="en-GB" dirty="0"/>
              <a:t>Naya </a:t>
            </a:r>
            <a:r>
              <a:rPr lang="en-GB" dirty="0" err="1"/>
              <a:t>Raasta</a:t>
            </a:r>
            <a:r>
              <a:rPr lang="en-GB" dirty="0"/>
              <a:t>, (Naya </a:t>
            </a:r>
            <a:r>
              <a:rPr lang="en-GB" dirty="0" err="1"/>
              <a:t>Raasta</a:t>
            </a:r>
            <a:r>
              <a:rPr lang="en-GB" dirty="0"/>
              <a:t>) Naya </a:t>
            </a:r>
            <a:r>
              <a:rPr lang="en-GB" dirty="0" err="1"/>
              <a:t>Caravaan</a:t>
            </a:r>
            <a:r>
              <a:rPr lang="en-GB" dirty="0"/>
              <a:t> (Naya </a:t>
            </a:r>
            <a:r>
              <a:rPr lang="en-GB" dirty="0" err="1"/>
              <a:t>Caravaan</a:t>
            </a:r>
            <a:r>
              <a:rPr lang="en-GB" dirty="0"/>
              <a:t>)</a:t>
            </a:r>
          </a:p>
          <a:p>
            <a:pPr marL="0" indent="0">
              <a:buNone/>
            </a:pPr>
            <a:r>
              <a:rPr lang="en-GB" dirty="0" err="1"/>
              <a:t>Nayeen</a:t>
            </a:r>
            <a:r>
              <a:rPr lang="en-GB" dirty="0"/>
              <a:t> </a:t>
            </a:r>
            <a:r>
              <a:rPr lang="en-GB" dirty="0" err="1"/>
              <a:t>Manzilein</a:t>
            </a:r>
            <a:r>
              <a:rPr lang="en-GB" dirty="0"/>
              <a:t> (</a:t>
            </a:r>
            <a:r>
              <a:rPr lang="en-GB" dirty="0" err="1"/>
              <a:t>Neyeen</a:t>
            </a:r>
            <a:r>
              <a:rPr lang="en-GB" dirty="0"/>
              <a:t> </a:t>
            </a:r>
            <a:r>
              <a:rPr lang="en-GB" dirty="0" err="1"/>
              <a:t>Manzilein</a:t>
            </a:r>
            <a:r>
              <a:rPr lang="en-GB" dirty="0"/>
              <a:t>) Sub Hain </a:t>
            </a:r>
            <a:r>
              <a:rPr lang="en-GB" dirty="0" err="1"/>
              <a:t>Yahaan</a:t>
            </a:r>
            <a:r>
              <a:rPr lang="en-GB" dirty="0"/>
              <a:t> (Sub Hain </a:t>
            </a:r>
            <a:r>
              <a:rPr lang="en-GB" dirty="0" err="1"/>
              <a:t>Yahaan</a:t>
            </a:r>
            <a:r>
              <a:rPr lang="en-GB" dirty="0"/>
              <a:t>)</a:t>
            </a:r>
          </a:p>
          <a:p>
            <a:pPr marL="0" indent="0">
              <a:buNone/>
            </a:pPr>
            <a:r>
              <a:rPr lang="en-GB" dirty="0"/>
              <a:t>Sur Taal Ka (Sur Taal Ka), </a:t>
            </a:r>
            <a:r>
              <a:rPr lang="en-GB" dirty="0" err="1"/>
              <a:t>Aadaan</a:t>
            </a:r>
            <a:r>
              <a:rPr lang="en-GB" dirty="0"/>
              <a:t> </a:t>
            </a:r>
            <a:r>
              <a:rPr lang="en-GB" dirty="0" err="1"/>
              <a:t>Pradaan</a:t>
            </a:r>
            <a:r>
              <a:rPr lang="en-GB" dirty="0"/>
              <a:t> (</a:t>
            </a:r>
            <a:r>
              <a:rPr lang="en-GB" dirty="0" err="1"/>
              <a:t>Aadaan</a:t>
            </a:r>
            <a:r>
              <a:rPr lang="en-GB" dirty="0"/>
              <a:t> </a:t>
            </a:r>
            <a:r>
              <a:rPr lang="en-GB" dirty="0" err="1"/>
              <a:t>Pradaan</a:t>
            </a:r>
            <a:r>
              <a:rPr lang="en-GB" dirty="0"/>
              <a:t>)</a:t>
            </a:r>
          </a:p>
          <a:p>
            <a:pPr marL="0" indent="0">
              <a:buNone/>
            </a:pPr>
            <a:r>
              <a:rPr lang="en-GB" dirty="0" err="1"/>
              <a:t>Aao</a:t>
            </a:r>
            <a:r>
              <a:rPr lang="en-GB" dirty="0"/>
              <a:t> </a:t>
            </a:r>
            <a:r>
              <a:rPr lang="en-GB" dirty="0" err="1"/>
              <a:t>Karein</a:t>
            </a:r>
            <a:r>
              <a:rPr lang="en-GB" dirty="0"/>
              <a:t> (</a:t>
            </a:r>
            <a:r>
              <a:rPr lang="en-GB" dirty="0" err="1"/>
              <a:t>Aao</a:t>
            </a:r>
            <a:r>
              <a:rPr lang="en-GB" dirty="0"/>
              <a:t> </a:t>
            </a:r>
            <a:r>
              <a:rPr lang="en-GB" dirty="0" err="1"/>
              <a:t>Karein</a:t>
            </a:r>
            <a:r>
              <a:rPr lang="en-GB" dirty="0"/>
              <a:t>) Sub Mil </a:t>
            </a:r>
            <a:r>
              <a:rPr lang="en-GB" dirty="0" err="1"/>
              <a:t>Yahaan</a:t>
            </a:r>
            <a:r>
              <a:rPr lang="en-GB" dirty="0"/>
              <a:t> (Sub Mil </a:t>
            </a:r>
            <a:r>
              <a:rPr lang="en-GB" dirty="0" err="1"/>
              <a:t>Yahaan</a:t>
            </a:r>
            <a:r>
              <a:rPr lang="en-GB" dirty="0"/>
              <a:t>)</a:t>
            </a:r>
          </a:p>
          <a:p>
            <a:pPr marL="0" indent="0">
              <a:buNone/>
            </a:pPr>
            <a:endParaRPr lang="en-GB" dirty="0"/>
          </a:p>
          <a:p>
            <a:pPr marL="0" indent="0">
              <a:buNone/>
            </a:pPr>
            <a:r>
              <a:rPr lang="en-GB" b="1" dirty="0"/>
              <a:t>Tempo Change</a:t>
            </a:r>
          </a:p>
          <a:p>
            <a:pPr marL="0" indent="0">
              <a:buNone/>
            </a:pPr>
            <a:r>
              <a:rPr lang="en-GB" dirty="0"/>
              <a:t>Naya </a:t>
            </a:r>
            <a:r>
              <a:rPr lang="en-GB" dirty="0" err="1"/>
              <a:t>Raasta</a:t>
            </a:r>
            <a:r>
              <a:rPr lang="en-GB" dirty="0"/>
              <a:t>, (Naya </a:t>
            </a:r>
            <a:r>
              <a:rPr lang="en-GB" dirty="0" err="1"/>
              <a:t>Raasta</a:t>
            </a:r>
            <a:r>
              <a:rPr lang="en-GB" dirty="0"/>
              <a:t>) Naya </a:t>
            </a:r>
            <a:r>
              <a:rPr lang="en-GB" dirty="0" err="1"/>
              <a:t>Caravaan</a:t>
            </a:r>
            <a:r>
              <a:rPr lang="en-GB" dirty="0"/>
              <a:t> (Naya </a:t>
            </a:r>
            <a:r>
              <a:rPr lang="en-GB" dirty="0" err="1"/>
              <a:t>Caravaan</a:t>
            </a:r>
            <a:r>
              <a:rPr lang="en-GB" dirty="0"/>
              <a:t>)</a:t>
            </a:r>
          </a:p>
          <a:p>
            <a:pPr marL="0" indent="0">
              <a:buNone/>
            </a:pPr>
            <a:r>
              <a:rPr lang="en-GB" dirty="0" err="1"/>
              <a:t>Nayeen</a:t>
            </a:r>
            <a:r>
              <a:rPr lang="en-GB" dirty="0"/>
              <a:t> </a:t>
            </a:r>
            <a:r>
              <a:rPr lang="en-GB" dirty="0" err="1"/>
              <a:t>Manzilein</a:t>
            </a:r>
            <a:r>
              <a:rPr lang="en-GB" dirty="0"/>
              <a:t> (</a:t>
            </a:r>
            <a:r>
              <a:rPr lang="en-GB" dirty="0" err="1"/>
              <a:t>Neyeen</a:t>
            </a:r>
            <a:r>
              <a:rPr lang="en-GB" dirty="0"/>
              <a:t> </a:t>
            </a:r>
            <a:r>
              <a:rPr lang="en-GB" dirty="0" err="1"/>
              <a:t>Manzilein</a:t>
            </a:r>
            <a:r>
              <a:rPr lang="en-GB" dirty="0"/>
              <a:t>) Sub Hain </a:t>
            </a:r>
            <a:r>
              <a:rPr lang="en-GB" dirty="0" err="1"/>
              <a:t>Yahaan</a:t>
            </a:r>
            <a:r>
              <a:rPr lang="en-GB" dirty="0"/>
              <a:t> (Sub Hain </a:t>
            </a:r>
            <a:r>
              <a:rPr lang="en-GB" dirty="0" err="1"/>
              <a:t>Yahaan</a:t>
            </a:r>
            <a:r>
              <a:rPr lang="en-GB" dirty="0"/>
              <a:t>)</a:t>
            </a:r>
          </a:p>
          <a:p>
            <a:pPr marL="0" indent="0">
              <a:buNone/>
            </a:pPr>
            <a:r>
              <a:rPr lang="en-GB" dirty="0"/>
              <a:t>Sur Taal Ka (Sur Taal Ka), </a:t>
            </a:r>
            <a:r>
              <a:rPr lang="en-GB" dirty="0" err="1"/>
              <a:t>Aadaan</a:t>
            </a:r>
            <a:r>
              <a:rPr lang="en-GB" dirty="0"/>
              <a:t> </a:t>
            </a:r>
            <a:r>
              <a:rPr lang="en-GB" dirty="0" err="1"/>
              <a:t>Pradaan</a:t>
            </a:r>
            <a:r>
              <a:rPr lang="en-GB" dirty="0"/>
              <a:t> (</a:t>
            </a:r>
            <a:r>
              <a:rPr lang="en-GB" dirty="0" err="1"/>
              <a:t>Aadaan</a:t>
            </a:r>
            <a:r>
              <a:rPr lang="en-GB" dirty="0"/>
              <a:t> </a:t>
            </a:r>
            <a:r>
              <a:rPr lang="en-GB" dirty="0" err="1"/>
              <a:t>Pradaan</a:t>
            </a:r>
            <a:r>
              <a:rPr lang="en-GB" dirty="0"/>
              <a:t>)</a:t>
            </a:r>
          </a:p>
          <a:p>
            <a:pPr marL="0" indent="0">
              <a:buNone/>
            </a:pPr>
            <a:r>
              <a:rPr lang="en-GB" dirty="0" err="1"/>
              <a:t>Aao</a:t>
            </a:r>
            <a:r>
              <a:rPr lang="en-GB" dirty="0"/>
              <a:t> </a:t>
            </a:r>
            <a:r>
              <a:rPr lang="en-GB" dirty="0" err="1"/>
              <a:t>Karein</a:t>
            </a:r>
            <a:r>
              <a:rPr lang="en-GB" dirty="0"/>
              <a:t> (</a:t>
            </a:r>
            <a:r>
              <a:rPr lang="en-GB" dirty="0" err="1"/>
              <a:t>Aao</a:t>
            </a:r>
            <a:r>
              <a:rPr lang="en-GB" dirty="0"/>
              <a:t> </a:t>
            </a:r>
            <a:r>
              <a:rPr lang="en-GB" dirty="0" err="1"/>
              <a:t>Karein</a:t>
            </a:r>
            <a:r>
              <a:rPr lang="en-GB" dirty="0"/>
              <a:t>) Sub Mil </a:t>
            </a:r>
            <a:r>
              <a:rPr lang="en-GB" dirty="0" err="1"/>
              <a:t>Yahaan</a:t>
            </a:r>
            <a:r>
              <a:rPr lang="en-GB" dirty="0"/>
              <a:t> (Sub Mil </a:t>
            </a:r>
            <a:r>
              <a:rPr lang="en-GB" dirty="0" err="1"/>
              <a:t>Yahaan</a:t>
            </a:r>
            <a:r>
              <a:rPr lang="en-GB" dirty="0"/>
              <a:t>)</a:t>
            </a:r>
          </a:p>
          <a:p>
            <a:pPr marL="0" indent="0">
              <a:buNone/>
            </a:pPr>
            <a:endParaRPr lang="en-GB" dirty="0"/>
          </a:p>
          <a:p>
            <a:pPr marL="0" indent="0">
              <a:buNone/>
            </a:pPr>
            <a:endParaRPr lang="en-GB"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308501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DDB1F77-C2E4-3349-9710-B4BB8710C759}"/>
              </a:ext>
            </a:extLst>
          </p:cNvPr>
          <p:cNvSpPr>
            <a:spLocks noGrp="1"/>
          </p:cNvSpPr>
          <p:nvPr>
            <p:ph idx="1"/>
          </p:nvPr>
        </p:nvSpPr>
        <p:spPr>
          <a:xfrm>
            <a:off x="665671" y="235413"/>
            <a:ext cx="11238781" cy="6182639"/>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US" dirty="0"/>
          </a:p>
        </p:txBody>
      </p:sp>
      <p:sp>
        <p:nvSpPr>
          <p:cNvPr id="2" name="TextBox 1">
            <a:extLst>
              <a:ext uri="{FF2B5EF4-FFF2-40B4-BE49-F238E27FC236}">
                <a16:creationId xmlns:a16="http://schemas.microsoft.com/office/drawing/2014/main" id="{AD5F4728-71C5-EA48-91A9-A8C375805C3F}"/>
              </a:ext>
            </a:extLst>
          </p:cNvPr>
          <p:cNvSpPr txBox="1"/>
          <p:nvPr/>
        </p:nvSpPr>
        <p:spPr>
          <a:xfrm>
            <a:off x="665671" y="741872"/>
            <a:ext cx="10979989" cy="5693866"/>
          </a:xfrm>
          <a:prstGeom prst="rect">
            <a:avLst/>
          </a:prstGeom>
          <a:noFill/>
        </p:spPr>
        <p:txBody>
          <a:bodyPr wrap="square" rtlCol="0">
            <a:spAutoFit/>
          </a:bodyPr>
          <a:lstStyle/>
          <a:p>
            <a:r>
              <a:rPr lang="en-GB" sz="2800" b="1" dirty="0"/>
              <a:t>Outro with </a:t>
            </a:r>
            <a:r>
              <a:rPr lang="en-GB" sz="2800" b="1" dirty="0" err="1"/>
              <a:t>Surgam</a:t>
            </a:r>
            <a:endParaRPr lang="en-GB" sz="2800" b="1" dirty="0"/>
          </a:p>
          <a:p>
            <a:r>
              <a:rPr lang="en-GB" sz="2800" dirty="0" err="1"/>
              <a:t>Rutututanana</a:t>
            </a:r>
            <a:r>
              <a:rPr lang="en-GB" sz="2800" dirty="0"/>
              <a:t> </a:t>
            </a:r>
            <a:r>
              <a:rPr lang="en-GB" sz="2800" dirty="0" err="1"/>
              <a:t>deridumtanana</a:t>
            </a:r>
            <a:r>
              <a:rPr lang="en-GB" sz="2800" dirty="0"/>
              <a:t> </a:t>
            </a:r>
            <a:r>
              <a:rPr lang="en-GB" sz="2800" dirty="0" err="1"/>
              <a:t>rututanana</a:t>
            </a:r>
            <a:r>
              <a:rPr lang="en-GB" sz="2800" dirty="0"/>
              <a:t> x 3 </a:t>
            </a:r>
          </a:p>
          <a:p>
            <a:r>
              <a:rPr lang="en-US" sz="2800" dirty="0" err="1"/>
              <a:t>ṆiRe</a:t>
            </a:r>
            <a:r>
              <a:rPr lang="en-US" sz="2800" dirty="0"/>
              <a:t> </a:t>
            </a:r>
            <a:r>
              <a:rPr lang="en-US" sz="2800" dirty="0" err="1"/>
              <a:t>GaRe</a:t>
            </a:r>
            <a:r>
              <a:rPr lang="en-US" sz="2800" dirty="0"/>
              <a:t> Sa</a:t>
            </a:r>
          </a:p>
          <a:p>
            <a:r>
              <a:rPr lang="en-GB" sz="2800" dirty="0" err="1"/>
              <a:t>Rutututanana</a:t>
            </a:r>
            <a:r>
              <a:rPr lang="en-GB" sz="2800" dirty="0"/>
              <a:t> </a:t>
            </a:r>
            <a:r>
              <a:rPr lang="en-GB" sz="2800" dirty="0" err="1"/>
              <a:t>deridumtanana</a:t>
            </a:r>
            <a:r>
              <a:rPr lang="en-GB" sz="2800" dirty="0"/>
              <a:t> </a:t>
            </a:r>
            <a:r>
              <a:rPr lang="en-GB" sz="2800" dirty="0" err="1"/>
              <a:t>rututanana</a:t>
            </a:r>
            <a:r>
              <a:rPr lang="en-GB" sz="2800" dirty="0"/>
              <a:t> </a:t>
            </a:r>
          </a:p>
          <a:p>
            <a:r>
              <a:rPr lang="en-US" sz="2800" dirty="0" err="1"/>
              <a:t>ṆiRe</a:t>
            </a:r>
            <a:r>
              <a:rPr lang="en-US" sz="2800" dirty="0"/>
              <a:t> </a:t>
            </a:r>
            <a:r>
              <a:rPr lang="en-US" sz="2800" dirty="0" err="1"/>
              <a:t>GaRe</a:t>
            </a:r>
            <a:r>
              <a:rPr lang="en-US" sz="2800" dirty="0"/>
              <a:t> Sa</a:t>
            </a:r>
          </a:p>
          <a:p>
            <a:r>
              <a:rPr lang="en-GB" sz="2800" dirty="0" err="1"/>
              <a:t>Rutututanana</a:t>
            </a:r>
            <a:r>
              <a:rPr lang="en-GB" sz="2800" dirty="0"/>
              <a:t> </a:t>
            </a:r>
            <a:r>
              <a:rPr lang="en-GB" sz="2800" dirty="0" err="1"/>
              <a:t>deridumtanana</a:t>
            </a:r>
            <a:r>
              <a:rPr lang="en-GB" sz="2800" dirty="0"/>
              <a:t> </a:t>
            </a:r>
            <a:r>
              <a:rPr lang="en-GB" sz="2800" dirty="0" err="1"/>
              <a:t>rututanana</a:t>
            </a:r>
            <a:r>
              <a:rPr lang="en-GB" sz="2800" dirty="0"/>
              <a:t>  </a:t>
            </a:r>
          </a:p>
          <a:p>
            <a:r>
              <a:rPr lang="en-US" sz="2800" dirty="0" err="1"/>
              <a:t>ṆiRe</a:t>
            </a:r>
            <a:r>
              <a:rPr lang="en-US" sz="2800" dirty="0"/>
              <a:t> </a:t>
            </a:r>
            <a:r>
              <a:rPr lang="en-US" sz="2800" dirty="0" err="1"/>
              <a:t>GaRe</a:t>
            </a:r>
            <a:r>
              <a:rPr lang="en-US" sz="2800" dirty="0"/>
              <a:t> Ga</a:t>
            </a:r>
          </a:p>
          <a:p>
            <a:r>
              <a:rPr lang="en-GB" sz="2800" dirty="0" err="1"/>
              <a:t>Rutututanana</a:t>
            </a:r>
            <a:r>
              <a:rPr lang="en-GB" sz="2800" dirty="0"/>
              <a:t> </a:t>
            </a:r>
            <a:r>
              <a:rPr lang="en-GB" sz="2800" dirty="0" err="1"/>
              <a:t>deridumtanana</a:t>
            </a:r>
            <a:r>
              <a:rPr lang="en-GB" sz="2800" dirty="0"/>
              <a:t> </a:t>
            </a:r>
            <a:r>
              <a:rPr lang="en-GB" sz="2800" dirty="0" err="1"/>
              <a:t>rututanana</a:t>
            </a:r>
            <a:r>
              <a:rPr lang="en-GB" sz="2800" dirty="0"/>
              <a:t>  </a:t>
            </a:r>
          </a:p>
          <a:p>
            <a:r>
              <a:rPr lang="en-US" sz="2800" dirty="0" err="1"/>
              <a:t>ṆiRe</a:t>
            </a:r>
            <a:r>
              <a:rPr lang="en-US" sz="2800" dirty="0"/>
              <a:t> </a:t>
            </a:r>
            <a:r>
              <a:rPr lang="en-US" sz="2800" dirty="0" err="1"/>
              <a:t>GaRe</a:t>
            </a:r>
            <a:r>
              <a:rPr lang="en-US" sz="2800" dirty="0"/>
              <a:t> Ga</a:t>
            </a:r>
          </a:p>
          <a:p>
            <a:r>
              <a:rPr lang="en-GB" sz="2800" dirty="0" err="1"/>
              <a:t>Rutututanana</a:t>
            </a:r>
            <a:r>
              <a:rPr lang="en-GB" sz="2800" dirty="0"/>
              <a:t> </a:t>
            </a:r>
            <a:r>
              <a:rPr lang="en-GB" sz="2800" dirty="0" err="1"/>
              <a:t>deridumtanana</a:t>
            </a:r>
            <a:r>
              <a:rPr lang="en-GB" sz="2800" dirty="0"/>
              <a:t> </a:t>
            </a:r>
            <a:r>
              <a:rPr lang="en-GB" sz="2800" dirty="0" err="1"/>
              <a:t>rututanana</a:t>
            </a:r>
            <a:r>
              <a:rPr lang="en-GB" sz="2800" dirty="0"/>
              <a:t>  </a:t>
            </a:r>
          </a:p>
          <a:p>
            <a:r>
              <a:rPr lang="en-US" sz="2800" dirty="0" err="1"/>
              <a:t>GaRe</a:t>
            </a:r>
            <a:r>
              <a:rPr lang="en-US" sz="2800" dirty="0"/>
              <a:t> </a:t>
            </a:r>
            <a:r>
              <a:rPr lang="en-US" sz="2800" dirty="0" err="1"/>
              <a:t>ṆiRe</a:t>
            </a:r>
            <a:r>
              <a:rPr lang="en-US" sz="2800" dirty="0"/>
              <a:t> Ga</a:t>
            </a:r>
          </a:p>
          <a:p>
            <a:r>
              <a:rPr lang="en-GB" sz="2800" dirty="0" err="1"/>
              <a:t>Rutututanana</a:t>
            </a:r>
            <a:r>
              <a:rPr lang="en-GB" sz="2800" dirty="0"/>
              <a:t> </a:t>
            </a:r>
            <a:r>
              <a:rPr lang="en-GB" sz="2800" dirty="0" err="1"/>
              <a:t>deridumtanana</a:t>
            </a:r>
            <a:r>
              <a:rPr lang="en-GB" sz="2800" dirty="0"/>
              <a:t> </a:t>
            </a:r>
            <a:r>
              <a:rPr lang="en-GB" sz="2800" dirty="0" err="1"/>
              <a:t>rututanana</a:t>
            </a:r>
            <a:r>
              <a:rPr lang="en-GB" sz="2800" dirty="0"/>
              <a:t>  </a:t>
            </a:r>
            <a:endParaRPr lang="en-US" sz="2800" dirty="0"/>
          </a:p>
          <a:p>
            <a:r>
              <a:rPr lang="en-US" sz="2800" dirty="0" err="1"/>
              <a:t>PaMa</a:t>
            </a:r>
            <a:r>
              <a:rPr lang="en-US" sz="2800" dirty="0"/>
              <a:t> </a:t>
            </a:r>
            <a:r>
              <a:rPr lang="en-US" sz="2800" dirty="0" err="1"/>
              <a:t>GaRa</a:t>
            </a:r>
            <a:r>
              <a:rPr lang="en-US" sz="2800" dirty="0"/>
              <a:t> Sa</a:t>
            </a:r>
          </a:p>
        </p:txBody>
      </p:sp>
    </p:spTree>
    <p:extLst>
      <p:ext uri="{BB962C8B-B14F-4D97-AF65-F5344CB8AC3E}">
        <p14:creationId xmlns:p14="http://schemas.microsoft.com/office/powerpoint/2010/main" val="22412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FD78-D603-824A-8A94-DC6D92572510}"/>
              </a:ext>
            </a:extLst>
          </p:cNvPr>
          <p:cNvSpPr>
            <a:spLocks noGrp="1"/>
          </p:cNvSpPr>
          <p:nvPr>
            <p:ph type="title"/>
          </p:nvPr>
        </p:nvSpPr>
        <p:spPr>
          <a:xfrm>
            <a:off x="544902" y="123675"/>
            <a:ext cx="10515600" cy="1325563"/>
          </a:xfrm>
        </p:spPr>
        <p:txBody>
          <a:bodyPr/>
          <a:lstStyle/>
          <a:p>
            <a:r>
              <a:rPr lang="en-US" b="1" dirty="0"/>
              <a:t>Hindi Translation &amp; Meaning</a:t>
            </a:r>
          </a:p>
        </p:txBody>
      </p:sp>
      <p:sp>
        <p:nvSpPr>
          <p:cNvPr id="3" name="Content Placeholder 2">
            <a:extLst>
              <a:ext uri="{FF2B5EF4-FFF2-40B4-BE49-F238E27FC236}">
                <a16:creationId xmlns:a16="http://schemas.microsoft.com/office/drawing/2014/main" id="{532E500A-0E62-9646-B8BF-DED017BE2C87}"/>
              </a:ext>
            </a:extLst>
          </p:cNvPr>
          <p:cNvSpPr>
            <a:spLocks noGrp="1"/>
          </p:cNvSpPr>
          <p:nvPr>
            <p:ph idx="1"/>
          </p:nvPr>
        </p:nvSpPr>
        <p:spPr>
          <a:xfrm>
            <a:off x="586596" y="1449238"/>
            <a:ext cx="10767204" cy="4727725"/>
          </a:xfrm>
        </p:spPr>
        <p:txBody>
          <a:bodyPr>
            <a:normAutofit fontScale="92500" lnSpcReduction="20000"/>
          </a:bodyPr>
          <a:lstStyle/>
          <a:p>
            <a:pPr marL="0" indent="0">
              <a:buNone/>
            </a:pPr>
            <a:r>
              <a:rPr lang="en-GB" b="1" dirty="0"/>
              <a:t>Verse 1</a:t>
            </a:r>
          </a:p>
          <a:p>
            <a:pPr marL="0" indent="0">
              <a:buNone/>
            </a:pPr>
            <a:r>
              <a:rPr lang="en-GB" dirty="0"/>
              <a:t>Naya </a:t>
            </a:r>
            <a:r>
              <a:rPr lang="en-GB" dirty="0" err="1"/>
              <a:t>Raasta</a:t>
            </a:r>
            <a:r>
              <a:rPr lang="en-GB" dirty="0"/>
              <a:t>, Naya </a:t>
            </a:r>
            <a:r>
              <a:rPr lang="en-GB" dirty="0" err="1"/>
              <a:t>Caravaan</a:t>
            </a:r>
            <a:r>
              <a:rPr lang="en-GB" dirty="0"/>
              <a:t> </a:t>
            </a:r>
          </a:p>
          <a:p>
            <a:pPr marL="0" indent="0">
              <a:buNone/>
            </a:pPr>
            <a:r>
              <a:rPr lang="en-GB" dirty="0" err="1"/>
              <a:t>Nayeen</a:t>
            </a:r>
            <a:r>
              <a:rPr lang="en-GB" dirty="0"/>
              <a:t> </a:t>
            </a:r>
            <a:r>
              <a:rPr lang="en-GB" dirty="0" err="1"/>
              <a:t>Manzilein</a:t>
            </a:r>
            <a:r>
              <a:rPr lang="en-GB" dirty="0"/>
              <a:t> Sub Hain </a:t>
            </a:r>
            <a:r>
              <a:rPr lang="en-GB" dirty="0" err="1"/>
              <a:t>Yahaan</a:t>
            </a:r>
            <a:endParaRPr lang="en-GB" dirty="0"/>
          </a:p>
          <a:p>
            <a:pPr marL="0" indent="0">
              <a:buNone/>
            </a:pPr>
            <a:r>
              <a:rPr lang="en-GB" i="1" dirty="0"/>
              <a:t>Meaning:  Sailing towards a new horizon in search of new destinations </a:t>
            </a:r>
          </a:p>
          <a:p>
            <a:pPr marL="0" indent="0">
              <a:buNone/>
            </a:pPr>
            <a:r>
              <a:rPr lang="en-GB" b="1" dirty="0"/>
              <a:t>Syllables</a:t>
            </a:r>
          </a:p>
          <a:p>
            <a:pPr marL="0" indent="0">
              <a:buNone/>
            </a:pPr>
            <a:r>
              <a:rPr lang="en-GB" dirty="0" err="1"/>
              <a:t>Rutututanana</a:t>
            </a:r>
            <a:r>
              <a:rPr lang="en-GB" dirty="0"/>
              <a:t> </a:t>
            </a:r>
            <a:r>
              <a:rPr lang="en-GB" dirty="0" err="1"/>
              <a:t>deridumtanana</a:t>
            </a:r>
            <a:r>
              <a:rPr lang="en-GB" dirty="0"/>
              <a:t> </a:t>
            </a:r>
            <a:r>
              <a:rPr lang="en-GB" dirty="0" err="1"/>
              <a:t>rututanana</a:t>
            </a:r>
            <a:r>
              <a:rPr lang="en-GB" dirty="0"/>
              <a:t> x 2 </a:t>
            </a:r>
          </a:p>
          <a:p>
            <a:pPr marL="0" indent="0">
              <a:buNone/>
            </a:pPr>
            <a:r>
              <a:rPr lang="en-GB" i="1" dirty="0"/>
              <a:t>Meaning: Joyful Music and Rhythm</a:t>
            </a:r>
          </a:p>
          <a:p>
            <a:pPr marL="0" indent="0">
              <a:buNone/>
            </a:pPr>
            <a:r>
              <a:rPr lang="en-GB" b="1" dirty="0"/>
              <a:t>Verse 2 </a:t>
            </a:r>
          </a:p>
          <a:p>
            <a:pPr marL="0" indent="0">
              <a:buNone/>
            </a:pPr>
            <a:r>
              <a:rPr lang="en-GB" dirty="0"/>
              <a:t>Sur Taal Ka </a:t>
            </a:r>
            <a:r>
              <a:rPr lang="en-GB" dirty="0" err="1"/>
              <a:t>Aadaan</a:t>
            </a:r>
            <a:r>
              <a:rPr lang="en-GB" dirty="0"/>
              <a:t> </a:t>
            </a:r>
            <a:r>
              <a:rPr lang="en-GB" dirty="0" err="1"/>
              <a:t>Pradaan</a:t>
            </a:r>
            <a:r>
              <a:rPr lang="en-GB" dirty="0"/>
              <a:t>,  </a:t>
            </a:r>
          </a:p>
          <a:p>
            <a:pPr marL="0" indent="0">
              <a:buNone/>
            </a:pPr>
            <a:r>
              <a:rPr lang="en-GB" dirty="0" err="1"/>
              <a:t>Aao</a:t>
            </a:r>
            <a:r>
              <a:rPr lang="en-GB" dirty="0"/>
              <a:t> </a:t>
            </a:r>
            <a:r>
              <a:rPr lang="en-GB" dirty="0" err="1"/>
              <a:t>Karein</a:t>
            </a:r>
            <a:r>
              <a:rPr lang="en-GB" dirty="0"/>
              <a:t> Sub Mil </a:t>
            </a:r>
            <a:r>
              <a:rPr lang="en-GB" dirty="0" err="1"/>
              <a:t>Yahaan</a:t>
            </a:r>
            <a:r>
              <a:rPr lang="en-GB" dirty="0"/>
              <a:t>  </a:t>
            </a:r>
          </a:p>
          <a:p>
            <a:pPr marL="0" indent="0">
              <a:buNone/>
            </a:pPr>
            <a:r>
              <a:rPr lang="en-GB" i="1" dirty="0"/>
              <a:t>Meaning: Exchanging and creating new melodies and rhythms together </a:t>
            </a:r>
          </a:p>
          <a:p>
            <a:pPr marL="0" indent="0">
              <a:buNone/>
            </a:pPr>
            <a:endParaRPr lang="en-US" dirty="0"/>
          </a:p>
        </p:txBody>
      </p:sp>
    </p:spTree>
    <p:extLst>
      <p:ext uri="{BB962C8B-B14F-4D97-AF65-F5344CB8AC3E}">
        <p14:creationId xmlns:p14="http://schemas.microsoft.com/office/powerpoint/2010/main" val="369849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2746-368F-7E43-A439-42A683598AD5}"/>
              </a:ext>
            </a:extLst>
          </p:cNvPr>
          <p:cNvSpPr>
            <a:spLocks noGrp="1"/>
          </p:cNvSpPr>
          <p:nvPr>
            <p:ph type="title"/>
          </p:nvPr>
        </p:nvSpPr>
        <p:spPr/>
        <p:txBody>
          <a:bodyPr/>
          <a:lstStyle/>
          <a:p>
            <a:r>
              <a:rPr lang="en-US" b="1" dirty="0"/>
              <a:t>Eastern and Western Musical Features</a:t>
            </a:r>
          </a:p>
        </p:txBody>
      </p:sp>
      <p:sp>
        <p:nvSpPr>
          <p:cNvPr id="5" name="TextBox 4">
            <a:extLst>
              <a:ext uri="{FF2B5EF4-FFF2-40B4-BE49-F238E27FC236}">
                <a16:creationId xmlns:a16="http://schemas.microsoft.com/office/drawing/2014/main" id="{2CAFB002-2CC8-D84E-B968-EEBE4E4E29CD}"/>
              </a:ext>
            </a:extLst>
          </p:cNvPr>
          <p:cNvSpPr txBox="1"/>
          <p:nvPr/>
        </p:nvSpPr>
        <p:spPr>
          <a:xfrm>
            <a:off x="396816" y="1640258"/>
            <a:ext cx="5201276" cy="4154984"/>
          </a:xfrm>
          <a:prstGeom prst="rect">
            <a:avLst/>
          </a:prstGeom>
          <a:noFill/>
        </p:spPr>
        <p:txBody>
          <a:bodyPr wrap="square" rtlCol="0">
            <a:spAutoFit/>
          </a:bodyPr>
          <a:lstStyle/>
          <a:p>
            <a:r>
              <a:rPr lang="en-US" sz="2400" b="1" dirty="0"/>
              <a:t>Eastern </a:t>
            </a:r>
          </a:p>
          <a:p>
            <a:endParaRPr lang="en-US" sz="2400" b="1" dirty="0"/>
          </a:p>
          <a:p>
            <a:r>
              <a:rPr lang="en-US" sz="2400" dirty="0"/>
              <a:t>Language: Hindi</a:t>
            </a:r>
          </a:p>
          <a:p>
            <a:endParaRPr lang="en-US" sz="2400" dirty="0"/>
          </a:p>
          <a:p>
            <a:r>
              <a:rPr lang="en-US" sz="2400" dirty="0"/>
              <a:t>Instruments: Harmonium, </a:t>
            </a:r>
            <a:r>
              <a:rPr lang="en-US" sz="2400" dirty="0" err="1"/>
              <a:t>Tabla</a:t>
            </a:r>
            <a:r>
              <a:rPr lang="en-US" sz="2400" dirty="0"/>
              <a:t> </a:t>
            </a:r>
            <a:r>
              <a:rPr lang="en-US" sz="2400"/>
              <a:t>&amp; Voice</a:t>
            </a:r>
            <a:endParaRPr lang="en-US" sz="2400" dirty="0"/>
          </a:p>
          <a:p>
            <a:endParaRPr lang="en-US" sz="2400" dirty="0"/>
          </a:p>
          <a:p>
            <a:r>
              <a:rPr lang="en-US" sz="2400" dirty="0" err="1"/>
              <a:t>Tarana</a:t>
            </a:r>
            <a:r>
              <a:rPr lang="en-US" sz="2400" dirty="0"/>
              <a:t> Syllables: Tanana &amp; </a:t>
            </a:r>
            <a:r>
              <a:rPr lang="en-US" sz="2400" dirty="0" err="1"/>
              <a:t>Deridum</a:t>
            </a:r>
            <a:endParaRPr lang="en-US" sz="2400" dirty="0"/>
          </a:p>
          <a:p>
            <a:endParaRPr lang="en-US" sz="2400" dirty="0"/>
          </a:p>
          <a:p>
            <a:r>
              <a:rPr lang="en-US" sz="2400" dirty="0"/>
              <a:t>Ornamentation through </a:t>
            </a:r>
            <a:r>
              <a:rPr lang="en-US" sz="2400" dirty="0" err="1"/>
              <a:t>Sargams</a:t>
            </a:r>
            <a:endParaRPr lang="en-US" sz="2400" dirty="0"/>
          </a:p>
          <a:p>
            <a:endParaRPr lang="en-US" sz="2400" dirty="0"/>
          </a:p>
          <a:p>
            <a:r>
              <a:rPr lang="en-US" sz="2400" dirty="0"/>
              <a:t>Shades of Rag </a:t>
            </a:r>
            <a:r>
              <a:rPr lang="en-US" sz="2400" dirty="0" err="1"/>
              <a:t>Yaman</a:t>
            </a:r>
            <a:r>
              <a:rPr lang="en-US" sz="2400" dirty="0"/>
              <a:t> &amp; </a:t>
            </a:r>
            <a:r>
              <a:rPr lang="en-US" sz="2400" dirty="0" err="1"/>
              <a:t>Bilaval</a:t>
            </a:r>
            <a:endParaRPr lang="en-US" sz="2400" dirty="0"/>
          </a:p>
        </p:txBody>
      </p:sp>
      <p:sp>
        <p:nvSpPr>
          <p:cNvPr id="6" name="TextBox 5">
            <a:extLst>
              <a:ext uri="{FF2B5EF4-FFF2-40B4-BE49-F238E27FC236}">
                <a16:creationId xmlns:a16="http://schemas.microsoft.com/office/drawing/2014/main" id="{84FC5FC7-BBC4-BB4B-AA26-C11B20CE958C}"/>
              </a:ext>
            </a:extLst>
          </p:cNvPr>
          <p:cNvSpPr txBox="1"/>
          <p:nvPr/>
        </p:nvSpPr>
        <p:spPr>
          <a:xfrm>
            <a:off x="5913329" y="1640258"/>
            <a:ext cx="5577056" cy="4708981"/>
          </a:xfrm>
          <a:prstGeom prst="rect">
            <a:avLst/>
          </a:prstGeom>
          <a:noFill/>
        </p:spPr>
        <p:txBody>
          <a:bodyPr wrap="square" rtlCol="0">
            <a:spAutoFit/>
          </a:bodyPr>
          <a:lstStyle/>
          <a:p>
            <a:r>
              <a:rPr lang="en-US" sz="2400" b="1" dirty="0"/>
              <a:t>Western</a:t>
            </a:r>
          </a:p>
          <a:p>
            <a:endParaRPr lang="en-US" sz="2400" dirty="0"/>
          </a:p>
          <a:p>
            <a:r>
              <a:rPr lang="en-US" sz="2400" dirty="0"/>
              <a:t>Western Choral Harmonies (upper &amp; lower)</a:t>
            </a:r>
          </a:p>
          <a:p>
            <a:endParaRPr lang="en-US" sz="2400" dirty="0"/>
          </a:p>
          <a:p>
            <a:r>
              <a:rPr lang="en-US" sz="2400" dirty="0"/>
              <a:t>Instruments: Piano, Voice</a:t>
            </a:r>
          </a:p>
          <a:p>
            <a:endParaRPr lang="en-US" sz="2400" dirty="0"/>
          </a:p>
          <a:p>
            <a:r>
              <a:rPr lang="en-US" sz="2400" dirty="0"/>
              <a:t>Structure: Verse/Refrain</a:t>
            </a:r>
          </a:p>
          <a:p>
            <a:endParaRPr lang="en-US" sz="2400" dirty="0"/>
          </a:p>
          <a:p>
            <a:r>
              <a:rPr lang="en-US" sz="2400" dirty="0"/>
              <a:t>Call and response </a:t>
            </a:r>
          </a:p>
          <a:p>
            <a:endParaRPr lang="en-US" sz="2400" dirty="0"/>
          </a:p>
          <a:p>
            <a:r>
              <a:rPr lang="en-US" sz="2400" dirty="0"/>
              <a:t>Key Signature: C Sharp Major</a:t>
            </a:r>
            <a:endParaRPr lang="en-US" dirty="0"/>
          </a:p>
          <a:p>
            <a:endParaRPr lang="en-US" dirty="0"/>
          </a:p>
          <a:p>
            <a:endParaRPr lang="en-US" dirty="0"/>
          </a:p>
        </p:txBody>
      </p:sp>
      <p:sp>
        <p:nvSpPr>
          <p:cNvPr id="7" name="Footer Placeholder 6">
            <a:extLst>
              <a:ext uri="{FF2B5EF4-FFF2-40B4-BE49-F238E27FC236}">
                <a16:creationId xmlns:a16="http://schemas.microsoft.com/office/drawing/2014/main" id="{19680D89-4E01-B84E-A5E5-E7ADD61F8A7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3516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9DC2-3CCE-8D4D-8C62-E101386E2297}"/>
              </a:ext>
            </a:extLst>
          </p:cNvPr>
          <p:cNvSpPr>
            <a:spLocks noGrp="1"/>
          </p:cNvSpPr>
          <p:nvPr>
            <p:ph type="title"/>
          </p:nvPr>
        </p:nvSpPr>
        <p:spPr>
          <a:xfrm>
            <a:off x="562627" y="-123390"/>
            <a:ext cx="10515600" cy="1325563"/>
          </a:xfrm>
        </p:spPr>
        <p:txBody>
          <a:bodyPr/>
          <a:lstStyle/>
          <a:p>
            <a:r>
              <a:rPr lang="en-US" b="1" dirty="0"/>
              <a:t>Learning Journey (</a:t>
            </a:r>
            <a:r>
              <a:rPr lang="en-US" b="1" dirty="0" err="1"/>
              <a:t>Tution</a:t>
            </a:r>
            <a:r>
              <a:rPr lang="en-US" b="1" dirty="0"/>
              <a:t> video </a:t>
            </a:r>
            <a:r>
              <a:rPr lang="en-US" b="1" dirty="0">
                <a:hlinkClick r:id="rId2"/>
              </a:rPr>
              <a:t>HERE</a:t>
            </a:r>
            <a:r>
              <a:rPr lang="en-US" b="1" dirty="0"/>
              <a:t>)	</a:t>
            </a:r>
          </a:p>
        </p:txBody>
      </p:sp>
      <p:sp>
        <p:nvSpPr>
          <p:cNvPr id="3" name="Content Placeholder 2">
            <a:extLst>
              <a:ext uri="{FF2B5EF4-FFF2-40B4-BE49-F238E27FC236}">
                <a16:creationId xmlns:a16="http://schemas.microsoft.com/office/drawing/2014/main" id="{9AD3106D-6338-2A40-A6AD-14C55CB585A4}"/>
              </a:ext>
            </a:extLst>
          </p:cNvPr>
          <p:cNvSpPr>
            <a:spLocks noGrp="1"/>
          </p:cNvSpPr>
          <p:nvPr>
            <p:ph idx="1"/>
          </p:nvPr>
        </p:nvSpPr>
        <p:spPr>
          <a:xfrm>
            <a:off x="562627" y="961328"/>
            <a:ext cx="10515600" cy="5639887"/>
          </a:xfrm>
        </p:spPr>
        <p:txBody>
          <a:bodyPr>
            <a:normAutofit/>
          </a:bodyPr>
          <a:lstStyle/>
          <a:p>
            <a:pPr marL="0" indent="0">
              <a:buNone/>
            </a:pPr>
            <a:r>
              <a:rPr lang="en-US" sz="2000" dirty="0"/>
              <a:t>Using the video guide start by the learning the sections of the song in the following order.  Additional harmonies and added layers for more able or confident groups come later if you would like to add them in but they are optional:</a:t>
            </a:r>
          </a:p>
          <a:p>
            <a:pPr marL="0" indent="0">
              <a:buNone/>
            </a:pPr>
            <a:endParaRPr lang="en-US" sz="2000" dirty="0"/>
          </a:p>
          <a:p>
            <a:pPr marL="0" indent="0">
              <a:buNone/>
            </a:pPr>
            <a:r>
              <a:rPr lang="en-US" dirty="0"/>
              <a:t>1 Hindi pronunciation Verse 1</a:t>
            </a:r>
          </a:p>
          <a:p>
            <a:pPr marL="0" indent="0">
              <a:buNone/>
            </a:pPr>
            <a:r>
              <a:rPr lang="en-US" dirty="0"/>
              <a:t>2 Melody Verse 1</a:t>
            </a:r>
          </a:p>
          <a:p>
            <a:pPr marL="0" indent="0">
              <a:buNone/>
            </a:pPr>
            <a:r>
              <a:rPr lang="en-US" dirty="0"/>
              <a:t>3 Syllables pronunciation</a:t>
            </a:r>
          </a:p>
          <a:p>
            <a:pPr marL="0" indent="0">
              <a:buNone/>
            </a:pPr>
            <a:r>
              <a:rPr lang="en-US" dirty="0"/>
              <a:t>4 Melody syllables</a:t>
            </a:r>
          </a:p>
          <a:p>
            <a:pPr marL="0" indent="0">
              <a:buNone/>
            </a:pPr>
            <a:r>
              <a:rPr lang="en-US" dirty="0"/>
              <a:t>5 Hindi pronunciation Verse 2</a:t>
            </a:r>
          </a:p>
          <a:p>
            <a:pPr marL="0" indent="0">
              <a:buNone/>
            </a:pPr>
            <a:r>
              <a:rPr lang="en-US" dirty="0"/>
              <a:t>6 Melody Verse 2</a:t>
            </a:r>
          </a:p>
          <a:p>
            <a:pPr marL="0" indent="0">
              <a:buNone/>
            </a:pPr>
            <a:r>
              <a:rPr lang="en-US" dirty="0"/>
              <a:t>7 Call and response harmony </a:t>
            </a:r>
          </a:p>
        </p:txBody>
      </p:sp>
      <p:sp>
        <p:nvSpPr>
          <p:cNvPr id="4" name="TextBox 3">
            <a:extLst>
              <a:ext uri="{FF2B5EF4-FFF2-40B4-BE49-F238E27FC236}">
                <a16:creationId xmlns:a16="http://schemas.microsoft.com/office/drawing/2014/main" id="{C667656F-AC45-DC47-A088-9016D99CE1A4}"/>
              </a:ext>
            </a:extLst>
          </p:cNvPr>
          <p:cNvSpPr txBox="1"/>
          <p:nvPr/>
        </p:nvSpPr>
        <p:spPr>
          <a:xfrm>
            <a:off x="5557379" y="2286891"/>
            <a:ext cx="5903935" cy="2677656"/>
          </a:xfrm>
          <a:prstGeom prst="rect">
            <a:avLst/>
          </a:prstGeom>
          <a:noFill/>
        </p:spPr>
        <p:txBody>
          <a:bodyPr wrap="square" rtlCol="0">
            <a:spAutoFit/>
          </a:bodyPr>
          <a:lstStyle/>
          <a:p>
            <a:r>
              <a:rPr lang="en-US" sz="2800" dirty="0"/>
              <a:t>8 Upper harmonies (melody, syllables &amp; ending)</a:t>
            </a:r>
          </a:p>
          <a:p>
            <a:r>
              <a:rPr lang="en-US" sz="2800" dirty="0"/>
              <a:t>9 </a:t>
            </a:r>
            <a:r>
              <a:rPr lang="en-US" sz="2800" dirty="0" err="1"/>
              <a:t>Surgam</a:t>
            </a:r>
            <a:r>
              <a:rPr lang="en-US" sz="2800" dirty="0"/>
              <a:t> notes in the outro (for very able singers)</a:t>
            </a:r>
          </a:p>
          <a:p>
            <a:r>
              <a:rPr lang="en-US" sz="2800" dirty="0"/>
              <a:t>10 Practice with the performance video version </a:t>
            </a:r>
            <a:r>
              <a:rPr lang="en-US" sz="2800" dirty="0">
                <a:hlinkClick r:id="rId3"/>
              </a:rPr>
              <a:t>HERE</a:t>
            </a:r>
            <a:endParaRPr lang="en-US" sz="2800" dirty="0"/>
          </a:p>
        </p:txBody>
      </p:sp>
    </p:spTree>
    <p:extLst>
      <p:ext uri="{BB962C8B-B14F-4D97-AF65-F5344CB8AC3E}">
        <p14:creationId xmlns:p14="http://schemas.microsoft.com/office/powerpoint/2010/main" val="347301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11200CC-CE2C-E94C-8C48-C091610D5E74}"/>
              </a:ext>
            </a:extLst>
          </p:cNvPr>
          <p:cNvSpPr>
            <a:spLocks noGrp="1"/>
          </p:cNvSpPr>
          <p:nvPr>
            <p:ph type="ftr" sz="quarter" idx="11"/>
          </p:nvPr>
        </p:nvSpPr>
        <p:spPr/>
        <p:txBody>
          <a:bodyPr/>
          <a:lstStyle/>
          <a:p>
            <a:endParaRPr lang="en-US"/>
          </a:p>
        </p:txBody>
      </p:sp>
      <p:pic>
        <p:nvPicPr>
          <p:cNvPr id="5" name="Picture 4" descr="Logo and guidelines | Arts Council England">
            <a:extLst>
              <a:ext uri="{FF2B5EF4-FFF2-40B4-BE49-F238E27FC236}">
                <a16:creationId xmlns:a16="http://schemas.microsoft.com/office/drawing/2014/main" id="{736A1C1E-359B-D243-8C06-E7FFBCE19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209" y="4848972"/>
            <a:ext cx="6388100" cy="138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115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E36156358D964E9A5DBF921C7658FF" ma:contentTypeVersion="14" ma:contentTypeDescription="Create a new document." ma:contentTypeScope="" ma:versionID="841aaa2a6b3898d6476992adbd1e9e07">
  <xsd:schema xmlns:xsd="http://www.w3.org/2001/XMLSchema" xmlns:xs="http://www.w3.org/2001/XMLSchema" xmlns:p="http://schemas.microsoft.com/office/2006/metadata/properties" xmlns:ns2="fc652cba-0e0d-444b-a310-edb13724a5ce" xmlns:ns3="bd292b96-afb2-496d-8c12-328344e42062" targetNamespace="http://schemas.microsoft.com/office/2006/metadata/properties" ma:root="true" ma:fieldsID="a76e5b58dba523b17435b9f95aefe093" ns2:_="" ns3:_="">
    <xsd:import namespace="fc652cba-0e0d-444b-a310-edb13724a5ce"/>
    <xsd:import namespace="bd292b96-afb2-496d-8c12-328344e4206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652cba-0e0d-444b-a310-edb13724a5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292b96-afb2-496d-8c12-328344e4206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07872B-5556-41EF-A6EF-4DA777071D8C}"/>
</file>

<file path=customXml/itemProps2.xml><?xml version="1.0" encoding="utf-8"?>
<ds:datastoreItem xmlns:ds="http://schemas.openxmlformats.org/officeDocument/2006/customXml" ds:itemID="{74224CAF-6294-4CD8-9D6F-871925568648}"/>
</file>

<file path=customXml/itemProps3.xml><?xml version="1.0" encoding="utf-8"?>
<ds:datastoreItem xmlns:ds="http://schemas.openxmlformats.org/officeDocument/2006/customXml" ds:itemID="{999A4289-619C-4BD1-853C-6CB60DD1D989}"/>
</file>

<file path=docProps/app.xml><?xml version="1.0" encoding="utf-8"?>
<Properties xmlns="http://schemas.openxmlformats.org/officeDocument/2006/extended-properties" xmlns:vt="http://schemas.openxmlformats.org/officeDocument/2006/docPropsVTypes">
  <TotalTime>8498</TotalTime>
  <Words>477</Words>
  <Application>Microsoft Macintosh PowerPoint</Application>
  <PresentationFormat>Widescreen</PresentationFormat>
  <Paragraphs>91</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East West Fusion Song Resource</vt:lpstr>
      <vt:lpstr>Song Structure &amp; Lyrics (Listen HERE)</vt:lpstr>
      <vt:lpstr>PowerPoint Presentation</vt:lpstr>
      <vt:lpstr>PowerPoint Presentation</vt:lpstr>
      <vt:lpstr>Hindi Translation &amp; Meaning</vt:lpstr>
      <vt:lpstr>Eastern and Western Musical Features</vt:lpstr>
      <vt:lpstr>Learning Journey (Tution video HERE)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West Fusion Song Resource</dc:title>
  <dc:creator>Nia Collins</dc:creator>
  <cp:lastModifiedBy>Nia Collins</cp:lastModifiedBy>
  <cp:revision>6</cp:revision>
  <dcterms:created xsi:type="dcterms:W3CDTF">2022-03-15T15:40:06Z</dcterms:created>
  <dcterms:modified xsi:type="dcterms:W3CDTF">2022-03-28T09:19:41Z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0x010100C9E36156358D964E9A5DBF921C7658FF</vt:lpwstr>
  </property>
</Properties>
</file>